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18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11.xml" ContentType="application/vnd.openxmlformats-officedocument.theme+xml"/>
  <Override PartName="/ppt/theme/theme25.xml" ContentType="application/vnd.openxmlformats-officedocument.theme+xml"/>
  <Override PartName="/ppt/theme/theme24.xml" ContentType="application/vnd.openxmlformats-officedocument.theme+xml"/>
  <Override PartName="/ppt/theme/theme23.xml" ContentType="application/vnd.openxmlformats-officedocument.theme+xml"/>
  <Override PartName="/ppt/theme/theme1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notesMasterIdLst>
    <p:notesMasterId r:id="rId26"/>
  </p:notesMasterIdLst>
  <p:sldIdLst>
    <p:sldId id="256" r:id="rId27"/>
    <p:sldId id="257" r:id="rId28"/>
    <p:sldId id="258" r:id="rId29"/>
    <p:sldId id="259" r:id="rId30"/>
    <p:sldId id="260" r:id="rId31"/>
    <p:sldId id="261" r:id="rId32"/>
    <p:sldId id="262" r:id="rId33"/>
    <p:sldId id="263" r:id="rId34"/>
    <p:sldId id="264" r:id="rId3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notesMaster" Target="notesMasters/notesMaster1.xml"/><Relationship Id="rId27" Type="http://schemas.openxmlformats.org/officeDocument/2006/relationships/slide" Target="slides/slide1.xml"/><Relationship Id="rId28" Type="http://schemas.openxmlformats.org/officeDocument/2006/relationships/slide" Target="slides/slide2.xml"/><Relationship Id="rId29" Type="http://schemas.openxmlformats.org/officeDocument/2006/relationships/slide" Target="slides/slide3.xml"/><Relationship Id="rId30" Type="http://schemas.openxmlformats.org/officeDocument/2006/relationships/slide" Target="slides/slide4.xml"/><Relationship Id="rId31" Type="http://schemas.openxmlformats.org/officeDocument/2006/relationships/slide" Target="slides/slide5.xml"/><Relationship Id="rId32" Type="http://schemas.openxmlformats.org/officeDocument/2006/relationships/slide" Target="slides/slide6.xml"/><Relationship Id="rId33" Type="http://schemas.openxmlformats.org/officeDocument/2006/relationships/slide" Target="slides/slide7.xml"/><Relationship Id="rId34" Type="http://schemas.openxmlformats.org/officeDocument/2006/relationships/slide" Target="slides/slide8.xml"/><Relationship Id="rId35" Type="http://schemas.openxmlformats.org/officeDocument/2006/relationships/slide" Target="slides/slide9.xml"/><Relationship Id="rId3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ldImg"/>
          </p:nvPr>
        </p:nvSpPr>
        <p:spPr>
          <a:xfrm>
            <a:off x="0" y="76428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desplazar la diapositiva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Pulse para editar el formato de las notas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&lt;cabecera&gt;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&lt;fecha/hora&gt;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&lt;pie de página&gt;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5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72302C38-8B37-46F3-BE9E-F444348C20F0}" type="slidenum"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4278960" y="10157400"/>
            <a:ext cx="3269880" cy="52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0ADB0A1E-D9E5-4FED-A02C-A58670199626}" type="slidenum">
              <a:rPr b="0" lang="es-MX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14680" cy="3998520"/>
          </a:xfrm>
          <a:prstGeom prst="rect">
            <a:avLst/>
          </a:prstGeom>
          <a:ln w="0">
            <a:noFill/>
          </a:ln>
        </p:spPr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56000" y="5078160"/>
            <a:ext cx="6036840" cy="480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Predetermin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Predeterminad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Predetermina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Predetermina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Predeterminad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Predeterminad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Predeterminad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Predeterminad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Predeterminad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3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3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3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3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3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3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3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3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3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Imagen 5" descr=""/>
          <p:cNvPicPr/>
          <p:nvPr/>
        </p:nvPicPr>
        <p:blipFill>
          <a:blip r:embed="rId1"/>
          <a:stretch/>
        </p:blipFill>
        <p:spPr>
          <a:xfrm>
            <a:off x="0" y="15840"/>
            <a:ext cx="10047600" cy="5648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47" name="CustomShape 1"/>
          <p:cNvSpPr/>
          <p:nvPr/>
        </p:nvSpPr>
        <p:spPr>
          <a:xfrm>
            <a:off x="1582920" y="2581200"/>
            <a:ext cx="6840360" cy="2395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000" spc="-1" strike="noStrike">
                <a:solidFill>
                  <a:srgbClr val="ffffff"/>
                </a:solidFill>
                <a:latin typeface="Arial"/>
                <a:ea typeface="DejaVu Sans"/>
              </a:rPr>
              <a:t>Comunicación</a:t>
            </a:r>
            <a:br>
              <a:rPr sz="1800"/>
            </a:br>
            <a:r>
              <a:rPr b="1" lang="es-MX" sz="4000" spc="-1" strike="noStrike">
                <a:solidFill>
                  <a:srgbClr val="ffffff"/>
                </a:solidFill>
                <a:latin typeface="Calibri Light"/>
                <a:ea typeface="DejaVu Sans"/>
              </a:rPr>
              <a:t>...</a:t>
            </a:r>
            <a:br>
              <a:rPr sz="1800"/>
            </a:br>
            <a:r>
              <a:rPr b="1" lang="es-MX" sz="3600" spc="-1" strike="noStrike">
                <a:solidFill>
                  <a:srgbClr val="66e8fa"/>
                </a:solidFill>
                <a:latin typeface="Calibri"/>
                <a:ea typeface="DejaVu Sans"/>
              </a:rPr>
              <a:t>Escrita</a:t>
            </a:r>
            <a:endParaRPr b="0" lang="es-MX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2"/>
          <p:cNvSpPr/>
          <p:nvPr/>
        </p:nvSpPr>
        <p:spPr>
          <a:xfrm>
            <a:off x="540000" y="540000"/>
            <a:ext cx="5220000" cy="90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Comunicación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CustomShape 3"/>
          <p:cNvSpPr/>
          <p:nvPr/>
        </p:nvSpPr>
        <p:spPr>
          <a:xfrm>
            <a:off x="3060000" y="1908000"/>
            <a:ext cx="5903280" cy="1692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Es el proceso de compartir ideas, pensamientos, conocimientos e información que se enfoca en el qué, el cómo y para qué, a través de medios verbales o no verbales así como representaciones gráficas.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1044720" y="540000"/>
            <a:ext cx="5615280" cy="73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s-MX" sz="4000" spc="-1" strike="noStrike">
                <a:solidFill>
                  <a:srgbClr val="2c2b2b"/>
                </a:solidFill>
                <a:latin typeface="Calibri"/>
                <a:ea typeface="DejaVu Sans"/>
              </a:rPr>
              <a:t>Objetivo del </a:t>
            </a:r>
            <a:r>
              <a:rPr b="1" lang="es-MX" sz="4000" spc="-1" strike="noStrike">
                <a:solidFill>
                  <a:srgbClr val="0c5b7b"/>
                </a:solidFill>
                <a:latin typeface="Calibri"/>
                <a:ea typeface="DejaVu Sans"/>
              </a:rPr>
              <a:t>módulo</a:t>
            </a:r>
            <a:endParaRPr b="0" lang="es-MX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2268000" y="2304000"/>
            <a:ext cx="6120000" cy="93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r>
              <a:rPr b="1" lang="es-MX" sz="1800" spc="-1" strike="noStrike">
                <a:solidFill>
                  <a:srgbClr val="0c5b7b"/>
                </a:solidFill>
                <a:latin typeface="Calibri"/>
                <a:ea typeface="DejaVu Sans"/>
              </a:rPr>
              <a:t>Transmitir cualquier tipo de información de manera clara y específica, asegurando que esta fluya adecuadamente entre los involucrados.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1"/>
          <p:cNvSpPr/>
          <p:nvPr/>
        </p:nvSpPr>
        <p:spPr>
          <a:xfrm>
            <a:off x="2088000" y="1572480"/>
            <a:ext cx="5508000" cy="195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s-MX" sz="6000" spc="-1" strike="noStrike">
                <a:solidFill>
                  <a:srgbClr val="2c2b2b"/>
                </a:solidFill>
                <a:latin typeface="Calibri"/>
                <a:ea typeface="DejaVu Sans"/>
              </a:rPr>
              <a:t>Comunicación </a:t>
            </a:r>
            <a:r>
              <a:rPr b="1" lang="es-MX" sz="6000" spc="-1" strike="noStrike">
                <a:solidFill>
                  <a:srgbClr val="0c5b7b"/>
                </a:solidFill>
                <a:latin typeface="Calibri"/>
                <a:ea typeface="DejaVu Sans"/>
              </a:rPr>
              <a:t>Escrita</a:t>
            </a:r>
            <a:endParaRPr b="0" lang="es-MX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164400" y="184680"/>
            <a:ext cx="3346920" cy="149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4" name="CustomShape 5"/>
          <p:cNvSpPr/>
          <p:nvPr/>
        </p:nvSpPr>
        <p:spPr>
          <a:xfrm>
            <a:off x="144000" y="576000"/>
            <a:ext cx="6550560" cy="115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Objetivo de la sesión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CustomShape 6"/>
          <p:cNvSpPr/>
          <p:nvPr/>
        </p:nvSpPr>
        <p:spPr>
          <a:xfrm>
            <a:off x="576000" y="1620000"/>
            <a:ext cx="6263280" cy="61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Transmitir información escrita de forma clara y concreta, entendible para cualquier persona.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CustomShape 7"/>
          <p:cNvSpPr/>
          <p:nvPr/>
        </p:nvSpPr>
        <p:spPr>
          <a:xfrm>
            <a:off x="4680720" y="2693160"/>
            <a:ext cx="3670560" cy="115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200" spc="-1" strike="noStrike">
                <a:solidFill>
                  <a:srgbClr val="66e8fa"/>
                </a:solidFill>
                <a:latin typeface="Calibri"/>
                <a:ea typeface="DejaVu Sans"/>
              </a:rPr>
              <a:t>Materiales</a:t>
            </a:r>
            <a:endParaRPr b="0" lang="es-MX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CustomShape 8"/>
          <p:cNvSpPr/>
          <p:nvPr/>
        </p:nvSpPr>
        <p:spPr>
          <a:xfrm>
            <a:off x="5076000" y="3492000"/>
            <a:ext cx="4679280" cy="43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1. Equipo de cómputo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2. Hoja de libreta o procesador de texto.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3. Lapicero (en caso de usar la hoja)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4"/>
          <p:cNvSpPr/>
          <p:nvPr/>
        </p:nvSpPr>
        <p:spPr>
          <a:xfrm>
            <a:off x="3164400" y="184680"/>
            <a:ext cx="3346920" cy="149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9" name="CustomShape 13"/>
          <p:cNvSpPr/>
          <p:nvPr/>
        </p:nvSpPr>
        <p:spPr>
          <a:xfrm>
            <a:off x="3564000" y="540000"/>
            <a:ext cx="2916000" cy="86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Actividad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CustomShape 14"/>
          <p:cNvSpPr/>
          <p:nvPr/>
        </p:nvSpPr>
        <p:spPr>
          <a:xfrm>
            <a:off x="1368000" y="2160000"/>
            <a:ext cx="7379280" cy="683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Redactar una solicitud de apoyo sobre algún problema con alguna aplicación</a:t>
            </a: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 en 5 minutos.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0"/>
          <p:cNvSpPr/>
          <p:nvPr/>
        </p:nvSpPr>
        <p:spPr>
          <a:xfrm>
            <a:off x="1116000" y="1620000"/>
            <a:ext cx="7847280" cy="144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Identificar: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</a:pPr>
            <a:r>
              <a:rPr b="1" lang="es-MX" sz="1600" spc="-1" strike="noStrike">
                <a:solidFill>
                  <a:srgbClr val="0c5b7b"/>
                </a:solidFill>
                <a:latin typeface="Calibri"/>
                <a:ea typeface="DejaVu Sans"/>
              </a:rPr>
              <a:t>¿Cuál es el apoyo solicitado?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¿Por qué es importante el apoyo?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000000"/>
              </a:buClr>
              <a:buFont typeface="OpenSymbol"/>
              <a:buAutoNum type="arabicPeriod"/>
            </a:pPr>
            <a:r>
              <a:rPr b="1" lang="es-MX" sz="1600" spc="-1" strike="noStrike">
                <a:solidFill>
                  <a:srgbClr val="0c5b7b"/>
                </a:solidFill>
                <a:latin typeface="Calibri"/>
                <a:ea typeface="DejaVu Sans"/>
              </a:rPr>
              <a:t>¿Qué expectativa tiene el solicitante respecto al resultado?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CustomShape 17"/>
          <p:cNvSpPr/>
          <p:nvPr/>
        </p:nvSpPr>
        <p:spPr>
          <a:xfrm>
            <a:off x="3924000" y="248760"/>
            <a:ext cx="2736000" cy="78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0c5b7b"/>
                </a:solidFill>
                <a:latin typeface="Calibri"/>
                <a:ea typeface="DejaVu Sans"/>
              </a:rPr>
              <a:t>Análisis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2"/>
          <p:cNvSpPr/>
          <p:nvPr/>
        </p:nvSpPr>
        <p:spPr>
          <a:xfrm>
            <a:off x="3164400" y="184680"/>
            <a:ext cx="3346920" cy="149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4" name="CustomShape 19"/>
          <p:cNvSpPr/>
          <p:nvPr/>
        </p:nvSpPr>
        <p:spPr>
          <a:xfrm>
            <a:off x="3384000" y="184680"/>
            <a:ext cx="3276000" cy="86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Actividad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CustomShape 20"/>
          <p:cNvSpPr/>
          <p:nvPr/>
        </p:nvSpPr>
        <p:spPr>
          <a:xfrm>
            <a:off x="1188000" y="1836000"/>
            <a:ext cx="7020000" cy="683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Redactar la solicitud inicial con mayor detalle.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n 1" descr=""/>
          <p:cNvPicPr/>
          <p:nvPr/>
        </p:nvPicPr>
        <p:blipFill>
          <a:blip r:embed="rId1"/>
          <a:stretch/>
        </p:blipFill>
        <p:spPr>
          <a:xfrm>
            <a:off x="1800" y="72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2416</TotalTime>
  <Application>LibreOffice/24.2.7.2$Linux_X86_64 LibreOffice_project/420$Build-2</Application>
  <AppVersion>15.0000</AppVersion>
  <Words>481</Words>
  <Paragraphs>104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2019-06-11T18:07:37Z</dcterms:created>
  <dc:creator>QUIRON</dc:creator>
  <dc:description/>
  <dc:language>es-MX</dc:language>
  <cp:lastModifiedBy/>
  <dcterms:modified xsi:type="dcterms:W3CDTF">2025-01-27T13:59:56Z</dcterms:modified>
  <cp:revision>215</cp:revision>
  <dc:subject/>
  <dc:title>DNA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Personalizado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15</vt:i4>
  </property>
</Properties>
</file>