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notesMasterIdLst>
    <p:notesMasterId r:id="rId26"/>
  </p:notesMasterIdLst>
  <p:sldIdLst>
    <p:sldId id="256" r:id="rId27"/>
    <p:sldId id="257" r:id="rId28"/>
    <p:sldId id="258" r:id="rId29"/>
    <p:sldId id="259" r:id="rId30"/>
    <p:sldId id="260" r:id="rId31"/>
    <p:sldId id="261" r:id="rId32"/>
    <p:sldId id="262" r:id="rId33"/>
    <p:sldId id="263" r:id="rId34"/>
    <p:sldId id="264" r:id="rId3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notesMaster" Target="notesMasters/notesMaster1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33" Type="http://schemas.openxmlformats.org/officeDocument/2006/relationships/slide" Target="slides/slide7.xml"/><Relationship Id="rId34" Type="http://schemas.openxmlformats.org/officeDocument/2006/relationships/slide" Target="slides/slide8.xml"/><Relationship Id="rId35" Type="http://schemas.openxmlformats.org/officeDocument/2006/relationships/slide" Target="slides/slide9.xml"/><Relationship Id="rId3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desplazar la diapositiva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Pulse para editar el formato de las notas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&lt;cabecera&gt;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B8B1A865-8397-45F7-AC1D-28C8A8AAF609}" type="slidenum"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4278960" y="10157400"/>
            <a:ext cx="3269520" cy="52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34FA736E-7838-4527-804C-C1DA1EA3C263}" type="slidenum">
              <a:rPr b="0" lang="es-MX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14320" cy="3998160"/>
          </a:xfrm>
          <a:prstGeom prst="rect">
            <a:avLst/>
          </a:prstGeom>
          <a:ln w="0">
            <a:noFill/>
          </a:ln>
        </p:spPr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36480" cy="48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Predetermina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Predetermin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Predetermina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redeterminad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Predeterminad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redeterminad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redeterminad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Predeterminad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3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n 5" descr=""/>
          <p:cNvPicPr/>
          <p:nvPr/>
        </p:nvPicPr>
        <p:blipFill>
          <a:blip r:embed="rId1"/>
          <a:stretch/>
        </p:blipFill>
        <p:spPr>
          <a:xfrm>
            <a:off x="0" y="15840"/>
            <a:ext cx="10047240" cy="564804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47" name="CustomShape 1"/>
          <p:cNvSpPr/>
          <p:nvPr/>
        </p:nvSpPr>
        <p:spPr>
          <a:xfrm>
            <a:off x="1620000" y="2545200"/>
            <a:ext cx="6840000" cy="239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000" spc="-1" strike="noStrike">
                <a:solidFill>
                  <a:srgbClr val="ffffff"/>
                </a:solidFill>
                <a:latin typeface="Arial"/>
                <a:ea typeface="DejaVu Sans"/>
              </a:rPr>
              <a:t>Comunicación</a:t>
            </a:r>
            <a:br>
              <a:rPr sz="1800"/>
            </a:br>
            <a:r>
              <a:rPr b="1" lang="es-MX" sz="4000" spc="-1" strike="noStrike">
                <a:solidFill>
                  <a:srgbClr val="ffffff"/>
                </a:solidFill>
                <a:latin typeface="Calibri Light"/>
                <a:ea typeface="DejaVu Sans"/>
              </a:rPr>
              <a:t>...</a:t>
            </a:r>
            <a:br>
              <a:rPr sz="1800"/>
            </a:br>
            <a:r>
              <a:rPr b="1" lang="es-MX" sz="3600" spc="-1" strike="noStrike">
                <a:solidFill>
                  <a:srgbClr val="66e8fa"/>
                </a:solidFill>
                <a:latin typeface="Calibri"/>
                <a:ea typeface="DejaVu Sans"/>
              </a:rPr>
              <a:t>Verbal</a:t>
            </a:r>
            <a:endParaRPr b="0" lang="es-MX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2"/>
          <p:cNvSpPr/>
          <p:nvPr/>
        </p:nvSpPr>
        <p:spPr>
          <a:xfrm>
            <a:off x="0" y="540000"/>
            <a:ext cx="6550200" cy="104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Comunicación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3060000" y="2124000"/>
            <a:ext cx="6120000" cy="162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Es el proceso de compartir ideas, pensamientos, conocimientos e información que se enfoca en el qué, el cómo y para qué, a través de medios verbales o no verbales así como representaciones gráficas.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900000" y="432000"/>
            <a:ext cx="5614920" cy="73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Objetivo del 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módulo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3060000" y="2160000"/>
            <a:ext cx="5580000" cy="90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lang="es-MX" sz="1800" spc="-1" strike="noStrike">
                <a:solidFill>
                  <a:srgbClr val="0c5b7b"/>
                </a:solidFill>
                <a:latin typeface="Calibri"/>
                <a:ea typeface="DejaVu Sans"/>
              </a:rPr>
              <a:t>Transmitir cualquier tipo de información de manera clara y específica, asegurando que esta fluya adecuadamente entre los involucrados.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1"/>
          <p:cNvSpPr/>
          <p:nvPr/>
        </p:nvSpPr>
        <p:spPr>
          <a:xfrm>
            <a:off x="2088000" y="1537200"/>
            <a:ext cx="5616000" cy="173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s-MX" sz="6000" spc="-1" strike="noStrike">
                <a:solidFill>
                  <a:srgbClr val="2c2b2b"/>
                </a:solidFill>
                <a:latin typeface="Calibri"/>
                <a:ea typeface="DejaVu Sans"/>
              </a:rPr>
              <a:t>Comunicación </a:t>
            </a:r>
            <a:r>
              <a:rPr b="1" lang="es-MX" sz="6000" spc="-1" strike="noStrike">
                <a:solidFill>
                  <a:srgbClr val="0c5b7b"/>
                </a:solidFill>
                <a:latin typeface="Calibri"/>
                <a:ea typeface="DejaVu Sans"/>
              </a:rPr>
              <a:t>Verbal</a:t>
            </a:r>
            <a:endParaRPr b="0" lang="es-MX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164400" y="184680"/>
            <a:ext cx="3346560" cy="149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CustomShape 5"/>
          <p:cNvSpPr/>
          <p:nvPr/>
        </p:nvSpPr>
        <p:spPr>
          <a:xfrm>
            <a:off x="180000" y="648000"/>
            <a:ext cx="6550200" cy="115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Objetivo de la sesión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6"/>
          <p:cNvSpPr/>
          <p:nvPr/>
        </p:nvSpPr>
        <p:spPr>
          <a:xfrm>
            <a:off x="504000" y="1656000"/>
            <a:ext cx="6444000" cy="61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Transmitir información verbal de forma clara y concreta, entendible para cualquier persona. 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7"/>
          <p:cNvSpPr/>
          <p:nvPr/>
        </p:nvSpPr>
        <p:spPr>
          <a:xfrm>
            <a:off x="4680720" y="2837160"/>
            <a:ext cx="3670200" cy="115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200" spc="-1" strike="noStrike">
                <a:solidFill>
                  <a:srgbClr val="66e8fa"/>
                </a:solidFill>
                <a:latin typeface="Calibri"/>
                <a:ea typeface="DejaVu Sans"/>
              </a:rPr>
              <a:t>Materiales</a:t>
            </a:r>
            <a:endParaRPr b="0" lang="es-MX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8"/>
          <p:cNvSpPr/>
          <p:nvPr/>
        </p:nvSpPr>
        <p:spPr>
          <a:xfrm>
            <a:off x="5076000" y="3672000"/>
            <a:ext cx="4678920" cy="4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1. Equipo de cómputo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2. Hoja de libreta o procesador de texto.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3. Lapicero (en caso de usar la hoja)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5"/>
          <p:cNvSpPr/>
          <p:nvPr/>
        </p:nvSpPr>
        <p:spPr>
          <a:xfrm>
            <a:off x="1260000" y="1836000"/>
            <a:ext cx="7558920" cy="71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Leer su solicitud al resto del equipo, disponiendo de un tiempo máximo de 5 minutos.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CustomShape 18"/>
          <p:cNvSpPr/>
          <p:nvPr/>
        </p:nvSpPr>
        <p:spPr>
          <a:xfrm>
            <a:off x="3384000" y="212760"/>
            <a:ext cx="3059280" cy="78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4"/>
          <p:cNvSpPr/>
          <p:nvPr/>
        </p:nvSpPr>
        <p:spPr>
          <a:xfrm>
            <a:off x="3164400" y="184680"/>
            <a:ext cx="3346560" cy="149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1" name="CustomShape 13"/>
          <p:cNvSpPr/>
          <p:nvPr/>
        </p:nvSpPr>
        <p:spPr>
          <a:xfrm>
            <a:off x="3348000" y="436680"/>
            <a:ext cx="2915280" cy="86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Análisis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CustomShape 14"/>
          <p:cNvSpPr/>
          <p:nvPr/>
        </p:nvSpPr>
        <p:spPr>
          <a:xfrm>
            <a:off x="1368000" y="1836000"/>
            <a:ext cx="7632000" cy="194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Evaluar si la información proporcionada responde las siguientes preguntas: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ffffff"/>
              </a:buClr>
              <a:buFont typeface="OpenSymbol"/>
              <a:buAutoNum type="arabicPeriod"/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¿Cuál es el apoyo solicitado?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ffffff"/>
              </a:buClr>
              <a:buFont typeface="OpenSymbol"/>
              <a:buAutoNum type="arabicPeriod"/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¿Por qué es importante el apoyo?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ffffff"/>
              </a:buClr>
              <a:buFont typeface="OpenSymbol"/>
              <a:buAutoNum type="arabicPeriod"/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¿Qué expectativa tiene el solicitante respecto al resultado?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9"/>
          <p:cNvSpPr/>
          <p:nvPr/>
        </p:nvSpPr>
        <p:spPr>
          <a:xfrm>
            <a:off x="1440000" y="2125080"/>
            <a:ext cx="7558920" cy="71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¿Qué aspectos consideran necesarios para mejorar la claridad y precisión de futuras solicitudes?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Menciona 5 aspectos.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CustomShape 10"/>
          <p:cNvSpPr/>
          <p:nvPr/>
        </p:nvSpPr>
        <p:spPr>
          <a:xfrm>
            <a:off x="3420000" y="392760"/>
            <a:ext cx="3059280" cy="78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n 1" descr=""/>
          <p:cNvPicPr/>
          <p:nvPr/>
        </p:nvPicPr>
        <p:blipFill>
          <a:blip r:embed="rId1"/>
          <a:stretch/>
        </p:blipFill>
        <p:spPr>
          <a:xfrm>
            <a:off x="1800" y="72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2432</TotalTime>
  <Application>LibreOffice/24.2.7.2$Linux_X86_64 LibreOffice_project/420$Build-2</Application>
  <AppVersion>15.0000</AppVersion>
  <Words>481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2019-06-11T18:07:37Z</dcterms:created>
  <dc:creator>QUIRON</dc:creator>
  <dc:description/>
  <dc:language>es-MX</dc:language>
  <cp:lastModifiedBy/>
  <dcterms:modified xsi:type="dcterms:W3CDTF">2025-01-27T14:03:10Z</dcterms:modified>
  <cp:revision>210</cp:revision>
  <dc:subject/>
  <dc:title>DNA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Personalizado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