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  <p:sldId id="264" r:id="rId3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slide" Target="slides/slide9.xml"/><Relationship Id="rId3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8B1A865-8397-45F7-AC1D-28C8A8AAF609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4278960" y="10157400"/>
            <a:ext cx="3269520" cy="52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34FA736E-7838-4527-804C-C1DA1EA3C263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4320" cy="3998160"/>
          </a:xfrm>
          <a:prstGeom prst="rect">
            <a:avLst/>
          </a:prstGeom>
          <a:ln w="0">
            <a:noFill/>
          </a:ln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64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7240" cy="564804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620000" y="2545200"/>
            <a:ext cx="6840000" cy="239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Comunicación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Verbal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0" y="540000"/>
            <a:ext cx="655020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Comunicación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3060000" y="2124000"/>
            <a:ext cx="6120000" cy="162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el proceso de compartir ideas, pensamientos, conocimientos e información que se enfoca en el qué, el cómo y para qué, a través de medios verbales o no verbales así como representaciones gráficas.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900000" y="432000"/>
            <a:ext cx="5614920" cy="73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3060000" y="2160000"/>
            <a:ext cx="5580000" cy="90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Transmitir cualquier tipo de información de manera clara y específica, asegurando que esta fluya adecuadamente entre los involucrados.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1"/>
          <p:cNvSpPr/>
          <p:nvPr/>
        </p:nvSpPr>
        <p:spPr>
          <a:xfrm>
            <a:off x="2088000" y="1537200"/>
            <a:ext cx="5616000" cy="173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s-MX" sz="6000" spc="-1" strike="noStrike">
                <a:solidFill>
                  <a:srgbClr val="2c2b2b"/>
                </a:solidFill>
                <a:latin typeface="Calibri"/>
                <a:ea typeface="DejaVu Sans"/>
              </a:rPr>
              <a:t>Comunicación </a:t>
            </a:r>
            <a:r>
              <a:rPr b="1" lang="es-MX" sz="6000" spc="-1" strike="noStrike">
                <a:solidFill>
                  <a:srgbClr val="0c5b7b"/>
                </a:solidFill>
                <a:latin typeface="Calibri"/>
                <a:ea typeface="DejaVu Sans"/>
              </a:rPr>
              <a:t>Verbal</a:t>
            </a:r>
            <a:endParaRPr b="0" lang="es-MX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164400" y="184680"/>
            <a:ext cx="3346560" cy="149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180000" y="648000"/>
            <a:ext cx="6550200" cy="115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ustomShape 6"/>
          <p:cNvSpPr/>
          <p:nvPr/>
        </p:nvSpPr>
        <p:spPr>
          <a:xfrm>
            <a:off x="504000" y="1656000"/>
            <a:ext cx="6444000" cy="61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Transmitir información verbal de forma clara y concreta, entendible para cualquier persona. 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7"/>
          <p:cNvSpPr/>
          <p:nvPr/>
        </p:nvSpPr>
        <p:spPr>
          <a:xfrm>
            <a:off x="4680720" y="2837160"/>
            <a:ext cx="3670200" cy="115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8"/>
          <p:cNvSpPr/>
          <p:nvPr/>
        </p:nvSpPr>
        <p:spPr>
          <a:xfrm>
            <a:off x="5076000" y="3672000"/>
            <a:ext cx="4678920" cy="4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5"/>
          <p:cNvSpPr/>
          <p:nvPr/>
        </p:nvSpPr>
        <p:spPr>
          <a:xfrm>
            <a:off x="1260000" y="1836000"/>
            <a:ext cx="7558920" cy="71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Leer su solicitud al resto del equipo, disponiendo de un tiempo máximo de 5 minutos.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CustomShape 18"/>
          <p:cNvSpPr/>
          <p:nvPr/>
        </p:nvSpPr>
        <p:spPr>
          <a:xfrm>
            <a:off x="3384000" y="212760"/>
            <a:ext cx="3059280" cy="78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4"/>
          <p:cNvSpPr/>
          <p:nvPr/>
        </p:nvSpPr>
        <p:spPr>
          <a:xfrm>
            <a:off x="3164400" y="184680"/>
            <a:ext cx="3346560" cy="149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1" name="CustomShape 13"/>
          <p:cNvSpPr/>
          <p:nvPr/>
        </p:nvSpPr>
        <p:spPr>
          <a:xfrm>
            <a:off x="3348000" y="436680"/>
            <a:ext cx="2915280" cy="86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Análisis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14"/>
          <p:cNvSpPr/>
          <p:nvPr/>
        </p:nvSpPr>
        <p:spPr>
          <a:xfrm>
            <a:off x="1368000" y="1836000"/>
            <a:ext cx="7632000" cy="194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Evaluar si la información proporcionada responde las siguientes preguntas: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Font typeface="OpenSymbol"/>
              <a:buAutoNum type="arabicPeriod"/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¿Cuál es el apoyo solicitado?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Font typeface="OpenSymbol"/>
              <a:buAutoNum type="arabicPeriod"/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¿Por qué es importante el apoyo?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Font typeface="OpenSymbol"/>
              <a:buAutoNum type="arabicPeriod"/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¿Qué expectativa tiene el solicitante respecto al resultado?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9"/>
          <p:cNvSpPr/>
          <p:nvPr/>
        </p:nvSpPr>
        <p:spPr>
          <a:xfrm>
            <a:off x="1440000" y="2125080"/>
            <a:ext cx="7558920" cy="71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¿Qué aspectos consideran necesarios para mejorar la claridad y precisión de futuras solicitudes?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Menciona 5 aspectos.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CustomShape 10"/>
          <p:cNvSpPr/>
          <p:nvPr/>
        </p:nvSpPr>
        <p:spPr>
          <a:xfrm>
            <a:off x="3420000" y="392760"/>
            <a:ext cx="3059280" cy="78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2432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2025-01-27T14:03:10Z</dcterms:modified>
  <cp:revision>210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