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2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24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_rels/slideMaster1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12.xml.rels" ContentType="application/vnd.openxmlformats-package.relationships+xml"/>
  <Override PartName="/ppt/slideMasters/_rels/slideMaster14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15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16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11.xml.rels" ContentType="application/vnd.openxmlformats-package.relationships+xml"/>
  <Override PartName="/ppt/slideMasters/_rels/slideMaster23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24.xml.rels" ContentType="application/vnd.openxmlformats-package.relationships+xml"/>
  <Override PartName="/ppt/slideMasters/_rels/slideMaster17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22.xml.rels" ContentType="application/vnd.openxmlformats-package.relationships+xml"/>
  <Override PartName="/ppt/slideMasters/_rels/slideMaster9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21.xml.rels" ContentType="application/vnd.openxmlformats-package.relationships+xml"/>
  <Override PartName="/ppt/slideMasters/_rels/slideMaster19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20.xml.rels" ContentType="application/vnd.openxmlformats-package.relationships+xml"/>
  <Override PartName="/ppt/slideMasters/_rels/slideMaster18.xml.rels" ContentType="application/vnd.openxmlformats-package.relationships+xml"/>
  <Override PartName="/ppt/slideMasters/slideMaster14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slideMaster13.xml" ContentType="application/vnd.openxmlformats-officedocument.presentationml.slideMaster+xml"/>
  <Override PartName="/ppt/presProps.xml" ContentType="application/vnd.openxmlformats-officedocument.presentationml.presProps+xml"/>
  <Override PartName="/ppt/theme/theme10.xml" ContentType="application/vnd.openxmlformats-officedocument.theme+xml"/>
  <Override PartName="/ppt/theme/theme9.xml" ContentType="application/vnd.openxmlformats-officedocument.theme+xml"/>
  <Override PartName="/ppt/theme/theme8.xml" ContentType="application/vnd.openxmlformats-officedocument.theme+xml"/>
  <Override PartName="/ppt/theme/theme7.xml" ContentType="application/vnd.openxmlformats-officedocument.theme+xml"/>
  <Override PartName="/ppt/theme/theme6.xml" ContentType="application/vnd.openxmlformats-officedocument.theme+xml"/>
  <Override PartName="/ppt/theme/theme5.xml" ContentType="application/vnd.openxmlformats-officedocument.theme+xml"/>
  <Override PartName="/ppt/theme/theme4.xml" ContentType="application/vnd.openxmlformats-officedocument.theme+xml"/>
  <Override PartName="/ppt/theme/theme13.xml" ContentType="application/vnd.openxmlformats-officedocument.theme+xml"/>
  <Override PartName="/ppt/theme/theme3.xml" ContentType="application/vnd.openxmlformats-officedocument.theme+xml"/>
  <Override PartName="/ppt/theme/theme12.xml" ContentType="application/vnd.openxmlformats-officedocument.theme+xml"/>
  <Override PartName="/ppt/theme/theme2.xml" ContentType="application/vnd.openxmlformats-officedocument.theme+xml"/>
  <Override PartName="/ppt/theme/theme11.xml" ContentType="application/vnd.openxmlformats-officedocument.theme+xml"/>
  <Override PartName="/ppt/theme/theme25.xml" ContentType="application/vnd.openxmlformats-officedocument.theme+xml"/>
  <Override PartName="/ppt/theme/theme24.xml" ContentType="application/vnd.openxmlformats-officedocument.theme+xml"/>
  <Override PartName="/ppt/theme/theme23.xml" ContentType="application/vnd.openxmlformats-officedocument.theme+xml"/>
  <Override PartName="/ppt/theme/theme1.xml" ContentType="application/vnd.openxmlformats-officedocument.theme+xml"/>
  <Override PartName="/ppt/theme/theme22.xml" ContentType="application/vnd.openxmlformats-officedocument.theme+xml"/>
  <Override PartName="/ppt/theme/theme21.xml" ContentType="application/vnd.openxmlformats-officedocument.theme+xml"/>
  <Override PartName="/ppt/theme/theme19.xml" ContentType="application/vnd.openxmlformats-officedocument.theme+xml"/>
  <Override PartName="/ppt/theme/theme20.xml" ContentType="application/vnd.openxmlformats-officedocument.theme+xml"/>
  <Override PartName="/ppt/theme/theme18.xml" ContentType="application/vnd.openxmlformats-officedocument.theme+xml"/>
  <Override PartName="/ppt/theme/theme17.xml" ContentType="application/vnd.openxmlformats-officedocument.theme+xml"/>
  <Override PartName="/ppt/theme/theme16.xml" ContentType="application/vnd.openxmlformats-officedocument.theme+xml"/>
  <Override PartName="/ppt/theme/theme15.xml" ContentType="application/vnd.openxmlformats-officedocument.theme+xml"/>
  <Override PartName="/ppt/theme/theme14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Layouts/slideLayout9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.xml.rels" ContentType="application/vnd.openxmlformats-package.relationships+xml"/>
  <Override PartName="/ppt/slideLayouts/slideLayout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0" r:id="rId3"/>
    <p:sldMasterId id="2147483652" r:id="rId4"/>
    <p:sldMasterId id="2147483654" r:id="rId5"/>
    <p:sldMasterId id="2147483656" r:id="rId6"/>
    <p:sldMasterId id="2147483658" r:id="rId7"/>
    <p:sldMasterId id="2147483660" r:id="rId8"/>
    <p:sldMasterId id="2147483662" r:id="rId9"/>
    <p:sldMasterId id="2147483664" r:id="rId10"/>
    <p:sldMasterId id="2147483666" r:id="rId11"/>
    <p:sldMasterId id="2147483668" r:id="rId12"/>
    <p:sldMasterId id="2147483670" r:id="rId13"/>
    <p:sldMasterId id="2147483672" r:id="rId14"/>
    <p:sldMasterId id="2147483674" r:id="rId15"/>
    <p:sldMasterId id="2147483676" r:id="rId16"/>
    <p:sldMasterId id="2147483678" r:id="rId17"/>
    <p:sldMasterId id="2147483680" r:id="rId18"/>
    <p:sldMasterId id="2147483682" r:id="rId19"/>
    <p:sldMasterId id="2147483684" r:id="rId20"/>
    <p:sldMasterId id="2147483686" r:id="rId21"/>
    <p:sldMasterId id="2147483688" r:id="rId22"/>
    <p:sldMasterId id="2147483690" r:id="rId23"/>
    <p:sldMasterId id="2147483692" r:id="rId24"/>
    <p:sldMasterId id="2147483694" r:id="rId25"/>
  </p:sldMasterIdLst>
  <p:notesMasterIdLst>
    <p:notesMasterId r:id="rId26"/>
  </p:notesMasterIdLst>
  <p:sldIdLst>
    <p:sldId id="256" r:id="rId27"/>
    <p:sldId id="257" r:id="rId28"/>
    <p:sldId id="258" r:id="rId29"/>
    <p:sldId id="259" r:id="rId30"/>
    <p:sldId id="260" r:id="rId31"/>
    <p:sldId id="261" r:id="rId32"/>
    <p:sldId id="262" r:id="rId33"/>
    <p:sldId id="263" r:id="rId34"/>
    <p:sldId id="264" r:id="rId35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slideMaster" Target="slideMasters/slideMaster12.xml"/><Relationship Id="rId14" Type="http://schemas.openxmlformats.org/officeDocument/2006/relationships/slideMaster" Target="slideMasters/slideMaster13.xml"/><Relationship Id="rId15" Type="http://schemas.openxmlformats.org/officeDocument/2006/relationships/slideMaster" Target="slideMasters/slideMaster14.xml"/><Relationship Id="rId16" Type="http://schemas.openxmlformats.org/officeDocument/2006/relationships/slideMaster" Target="slideMasters/slideMaster15.xml"/><Relationship Id="rId17" Type="http://schemas.openxmlformats.org/officeDocument/2006/relationships/slideMaster" Target="slideMasters/slideMaster16.xml"/><Relationship Id="rId18" Type="http://schemas.openxmlformats.org/officeDocument/2006/relationships/slideMaster" Target="slideMasters/slideMaster17.xml"/><Relationship Id="rId19" Type="http://schemas.openxmlformats.org/officeDocument/2006/relationships/slideMaster" Target="slideMasters/slideMaster18.xml"/><Relationship Id="rId20" Type="http://schemas.openxmlformats.org/officeDocument/2006/relationships/slideMaster" Target="slideMasters/slideMaster19.xml"/><Relationship Id="rId21" Type="http://schemas.openxmlformats.org/officeDocument/2006/relationships/slideMaster" Target="slideMasters/slideMaster20.xml"/><Relationship Id="rId22" Type="http://schemas.openxmlformats.org/officeDocument/2006/relationships/slideMaster" Target="slideMasters/slideMaster21.xml"/><Relationship Id="rId23" Type="http://schemas.openxmlformats.org/officeDocument/2006/relationships/slideMaster" Target="slideMasters/slideMaster22.xml"/><Relationship Id="rId24" Type="http://schemas.openxmlformats.org/officeDocument/2006/relationships/slideMaster" Target="slideMasters/slideMaster23.xml"/><Relationship Id="rId25" Type="http://schemas.openxmlformats.org/officeDocument/2006/relationships/slideMaster" Target="slideMasters/slideMaster24.xml"/><Relationship Id="rId26" Type="http://schemas.openxmlformats.org/officeDocument/2006/relationships/notesMaster" Target="notesMasters/notesMaster1.xml"/><Relationship Id="rId27" Type="http://schemas.openxmlformats.org/officeDocument/2006/relationships/slide" Target="slides/slide1.xml"/><Relationship Id="rId28" Type="http://schemas.openxmlformats.org/officeDocument/2006/relationships/slide" Target="slides/slide2.xml"/><Relationship Id="rId29" Type="http://schemas.openxmlformats.org/officeDocument/2006/relationships/slide" Target="slides/slide3.xml"/><Relationship Id="rId30" Type="http://schemas.openxmlformats.org/officeDocument/2006/relationships/slide" Target="slides/slide4.xml"/><Relationship Id="rId31" Type="http://schemas.openxmlformats.org/officeDocument/2006/relationships/slide" Target="slides/slide5.xml"/><Relationship Id="rId32" Type="http://schemas.openxmlformats.org/officeDocument/2006/relationships/slide" Target="slides/slide6.xml"/><Relationship Id="rId33" Type="http://schemas.openxmlformats.org/officeDocument/2006/relationships/slide" Target="slides/slide7.xml"/><Relationship Id="rId34" Type="http://schemas.openxmlformats.org/officeDocument/2006/relationships/slide" Target="slides/slide8.xml"/><Relationship Id="rId35" Type="http://schemas.openxmlformats.org/officeDocument/2006/relationships/slide" Target="slides/slide9.xml"/><Relationship Id="rId36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5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sldImg"/>
          </p:nvPr>
        </p:nvSpPr>
        <p:spPr>
          <a:xfrm>
            <a:off x="0" y="764280"/>
            <a:ext cx="0" cy="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s-MX" sz="4400" spc="-1" strike="noStrike">
                <a:solidFill>
                  <a:srgbClr val="000000"/>
                </a:solidFill>
                <a:latin typeface="Arial"/>
              </a:rPr>
              <a:t>Pulse para desplazar la diapositiva</a:t>
            </a: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-216000">
              <a:buNone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Pulse para editar el formato de las notas</a:t>
            </a:r>
            <a:endParaRPr b="0" lang="es-MX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es-MX" sz="1400" spc="-1" strike="noStrike">
                <a:solidFill>
                  <a:srgbClr val="000000"/>
                </a:solidFill>
                <a:latin typeface="Times New Roman"/>
              </a:rPr>
              <a:t>&lt;cabecera&gt;</a:t>
            </a:r>
            <a:endParaRPr b="0" lang="es-MX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3" name="PlaceHolder 4"/>
          <p:cNvSpPr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es-MX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b="0" lang="es-MX" sz="1400" spc="-1" strike="noStrike">
                <a:solidFill>
                  <a:srgbClr val="000000"/>
                </a:solidFill>
                <a:latin typeface="Times New Roman"/>
              </a:rPr>
              <a:t>&lt;fecha/hora&gt;</a:t>
            </a:r>
            <a:endParaRPr b="0" lang="es-MX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4" name="PlaceHolder 5"/>
          <p:cNvSpPr>
            <a:spLocks noGrp="1"/>
          </p:cNvSpPr>
          <p:nvPr>
            <p:ph type="ftr" idx="2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es-MX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s-MX" sz="1400" spc="-1" strike="noStrike">
                <a:solidFill>
                  <a:srgbClr val="000000"/>
                </a:solidFill>
                <a:latin typeface="Times New Roman"/>
              </a:rPr>
              <a:t>&lt;pie de página&gt;</a:t>
            </a:r>
            <a:endParaRPr b="0" lang="es-MX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5" name="PlaceHolder 6"/>
          <p:cNvSpPr>
            <a:spLocks noGrp="1"/>
          </p:cNvSpPr>
          <p:nvPr>
            <p:ph type="sldNum" idx="3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es-MX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2A2E06BF-E78D-41E7-8A8C-832FC27CD4D7}" type="slidenum">
              <a:rPr b="0" lang="es-MX" sz="1400" spc="-1" strike="noStrike">
                <a:solidFill>
                  <a:srgbClr val="000000"/>
                </a:solidFill>
                <a:latin typeface="Times New Roman"/>
              </a:rPr>
              <a:t>&lt;número&gt;</a:t>
            </a:fld>
            <a:endParaRPr b="0" lang="es-MX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CustomShape 1"/>
          <p:cNvSpPr/>
          <p:nvPr/>
        </p:nvSpPr>
        <p:spPr>
          <a:xfrm>
            <a:off x="4278960" y="10157400"/>
            <a:ext cx="3269520" cy="523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fld id="{E4BD6A15-11BB-46BD-83AD-52C886220C95}" type="slidenum">
              <a:rPr b="0" lang="es-MX" sz="1400" spc="-1" strike="noStrike">
                <a:solidFill>
                  <a:srgbClr val="000000"/>
                </a:solidFill>
                <a:latin typeface="Arial"/>
                <a:ea typeface="DejaVu Sans"/>
              </a:rPr>
              <a:t>&lt;número&gt;</a:t>
            </a:fld>
            <a:endParaRPr b="0" lang="es-MX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7" name="PlaceHolder 1"/>
          <p:cNvSpPr>
            <a:spLocks noGrp="1"/>
          </p:cNvSpPr>
          <p:nvPr>
            <p:ph type="sldImg"/>
          </p:nvPr>
        </p:nvSpPr>
        <p:spPr>
          <a:xfrm>
            <a:off x="217440" y="812880"/>
            <a:ext cx="7114320" cy="3998160"/>
          </a:xfrm>
          <a:prstGeom prst="rect">
            <a:avLst/>
          </a:prstGeom>
          <a:ln w="0">
            <a:noFill/>
          </a:ln>
        </p:spPr>
      </p:sp>
      <p:sp>
        <p:nvSpPr>
          <p:cNvPr id="168" name="PlaceHolder 2"/>
          <p:cNvSpPr>
            <a:spLocks noGrp="1"/>
          </p:cNvSpPr>
          <p:nvPr>
            <p:ph type="body"/>
          </p:nvPr>
        </p:nvSpPr>
        <p:spPr>
          <a:xfrm>
            <a:off x="756000" y="5078160"/>
            <a:ext cx="6036480" cy="4800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-216000">
              <a:buNone/>
            </a:pP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4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5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6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7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8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9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0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1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3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4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Predetermin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Predeterminad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Predeterminad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Predeterminad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Predeterminad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Predeterminado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Predeterminado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Predeterminado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Predeterminado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Predeterminado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Predeterminado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Predeterminado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0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1.xml"/>
</Relationships>
</file>

<file path=ppt/slideMasters/_rels/slideMaster12.xml.rels><?xml version="1.0" encoding="UTF-8"?>
<Relationships xmlns="http://schemas.openxmlformats.org/package/2006/relationships"><Relationship Id="rId1" Type="http://schemas.openxmlformats.org/officeDocument/2006/relationships/theme" Target="../theme/theme12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2.xml"/>
</Relationships>
</file>

<file path=ppt/slideMasters/_rels/slideMaster13.xml.rels><?xml version="1.0" encoding="UTF-8"?>
<Relationships xmlns="http://schemas.openxmlformats.org/package/2006/relationships"><Relationship Id="rId1" Type="http://schemas.openxmlformats.org/officeDocument/2006/relationships/theme" Target="../theme/theme13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3.xml"/>
</Relationships>
</file>

<file path=ppt/slideMasters/_rels/slideMaster14.xml.rels><?xml version="1.0" encoding="UTF-8"?>
<Relationships xmlns="http://schemas.openxmlformats.org/package/2006/relationships"><Relationship Id="rId1" Type="http://schemas.openxmlformats.org/officeDocument/2006/relationships/theme" Target="../theme/theme14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4.xml"/>
</Relationships>
</file>

<file path=ppt/slideMasters/_rels/slideMaster15.xml.rels><?xml version="1.0" encoding="UTF-8"?>
<Relationships xmlns="http://schemas.openxmlformats.org/package/2006/relationships"><Relationship Id="rId1" Type="http://schemas.openxmlformats.org/officeDocument/2006/relationships/theme" Target="../theme/theme15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5.xml"/>
</Relationships>
</file>

<file path=ppt/slideMasters/_rels/slideMaster16.xml.rels><?xml version="1.0" encoding="UTF-8"?>
<Relationships xmlns="http://schemas.openxmlformats.org/package/2006/relationships"><Relationship Id="rId1" Type="http://schemas.openxmlformats.org/officeDocument/2006/relationships/theme" Target="../theme/theme16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6.xml"/>
</Relationships>
</file>

<file path=ppt/slideMasters/_rels/slideMaster17.xml.rels><?xml version="1.0" encoding="UTF-8"?>
<Relationships xmlns="http://schemas.openxmlformats.org/package/2006/relationships"><Relationship Id="rId1" Type="http://schemas.openxmlformats.org/officeDocument/2006/relationships/theme" Target="../theme/theme17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7.xml"/>
</Relationships>
</file>

<file path=ppt/slideMasters/_rels/slideMaster18.xml.rels><?xml version="1.0" encoding="UTF-8"?>
<Relationships xmlns="http://schemas.openxmlformats.org/package/2006/relationships"><Relationship Id="rId1" Type="http://schemas.openxmlformats.org/officeDocument/2006/relationships/theme" Target="../theme/theme18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8.xml"/>
</Relationships>
</file>

<file path=ppt/slideMasters/_rels/slideMaster19.xml.rels><?xml version="1.0" encoding="UTF-8"?>
<Relationships xmlns="http://schemas.openxmlformats.org/package/2006/relationships"><Relationship Id="rId1" Type="http://schemas.openxmlformats.org/officeDocument/2006/relationships/theme" Target="../theme/theme19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9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2.xml"/>
</Relationships>
</file>

<file path=ppt/slideMasters/_rels/slideMaster20.xml.rels><?xml version="1.0" encoding="UTF-8"?>
<Relationships xmlns="http://schemas.openxmlformats.org/package/2006/relationships"><Relationship Id="rId1" Type="http://schemas.openxmlformats.org/officeDocument/2006/relationships/theme" Target="../theme/theme20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20.xml"/>
</Relationships>
</file>

<file path=ppt/slideMasters/_rels/slideMaster21.xml.rels><?xml version="1.0" encoding="UTF-8"?>
<Relationships xmlns="http://schemas.openxmlformats.org/package/2006/relationships"><Relationship Id="rId1" Type="http://schemas.openxmlformats.org/officeDocument/2006/relationships/theme" Target="../theme/theme21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21.xml"/>
</Relationships>
</file>

<file path=ppt/slideMasters/_rels/slideMaster22.xml.rels><?xml version="1.0" encoding="UTF-8"?>
<Relationships xmlns="http://schemas.openxmlformats.org/package/2006/relationships"><Relationship Id="rId1" Type="http://schemas.openxmlformats.org/officeDocument/2006/relationships/theme" Target="../theme/theme22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22.xml"/>
</Relationships>
</file>

<file path=ppt/slideMasters/_rels/slideMaster23.xml.rels><?xml version="1.0" encoding="UTF-8"?>
<Relationships xmlns="http://schemas.openxmlformats.org/package/2006/relationships"><Relationship Id="rId1" Type="http://schemas.openxmlformats.org/officeDocument/2006/relationships/theme" Target="../theme/theme23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23.xml"/>
</Relationships>
</file>

<file path=ppt/slideMasters/_rels/slideMaster24.xml.rels><?xml version="1.0" encoding="UTF-8"?>
<Relationships xmlns="http://schemas.openxmlformats.org/package/2006/relationships"><Relationship Id="rId1" Type="http://schemas.openxmlformats.org/officeDocument/2006/relationships/theme" Target="../theme/theme24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3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4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5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6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7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8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9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8480" cy="565956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8480" cy="565956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7" r:id="rId3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8480" cy="565956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69" r:id="rId3"/>
  </p:sldLayoutIdLst>
</p:sldMaster>
</file>

<file path=ppt/slideMasters/slideMaster1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8480" cy="565956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1" r:id="rId3"/>
  </p:sldLayoutIdLst>
</p:sldMaster>
</file>

<file path=ppt/slideMasters/slideMaster1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8480" cy="565956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3" r:id="rId3"/>
  </p:sldLayoutIdLst>
</p:sldMaster>
</file>

<file path=ppt/slideMasters/slideMaster1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8480" cy="565956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5000" lnSpcReduction="2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</p:sldLayoutIdLst>
</p:sldMaster>
</file>

<file path=ppt/slideMasters/slideMaster1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8480" cy="565956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5000" lnSpcReduction="2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5000" lnSpcReduction="2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7" r:id="rId3"/>
  </p:sldLayoutIdLst>
</p:sldMaster>
</file>

<file path=ppt/slideMasters/slideMaster1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8480" cy="565956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9" r:id="rId3"/>
  </p:sldLayoutIdLst>
</p:sldMaster>
</file>

<file path=ppt/slideMasters/slideMaster1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8480" cy="565956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81" r:id="rId3"/>
  </p:sldLayoutIdLst>
</p:sldMaster>
</file>

<file path=ppt/slideMasters/slideMaster1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8480" cy="565956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s-MX" sz="44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32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2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24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3" r:id="rId3"/>
  </p:sldLayoutIdLst>
</p:sldMaster>
</file>

<file path=ppt/slideMasters/slideMaster1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8480" cy="565956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5" r:id="rId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8480" cy="565956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5000" lnSpcReduction="2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1" r:id="rId3"/>
  </p:sldLayoutIdLst>
</p:sldMaster>
</file>

<file path=ppt/slideMasters/slideMaster2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8480" cy="565956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7" r:id="rId3"/>
  </p:sldLayoutIdLst>
</p:sldMaster>
</file>

<file path=ppt/slideMasters/slideMaster2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8480" cy="565956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9" r:id="rId3"/>
  </p:sldLayoutIdLst>
</p:sldMaster>
</file>

<file path=ppt/slideMasters/slideMaster2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8480" cy="565956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91" r:id="rId3"/>
  </p:sldLayoutIdLst>
</p:sldMaster>
</file>

<file path=ppt/slideMasters/slideMaster2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8480" cy="565956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93" r:id="rId3"/>
  </p:sldLayoutIdLst>
</p:sldMaster>
</file>

<file path=ppt/slideMasters/slideMaster2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8480" cy="565956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95" r:id="rId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8480" cy="565956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5000" lnSpcReduction="2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5000" lnSpcReduction="2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3" r:id="rId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8480" cy="565956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5" r:id="rId3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8480" cy="565956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57" r:id="rId3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8480" cy="565956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s-MX" sz="44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32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2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24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9" r:id="rId3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8480" cy="565956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1" r:id="rId3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8480" cy="565956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3" r:id="rId3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8480" cy="565956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5" r:id="rId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6.xml"/><Relationship Id="rId3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8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8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8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8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Imagen 5" descr=""/>
          <p:cNvPicPr/>
          <p:nvPr/>
        </p:nvPicPr>
        <p:blipFill>
          <a:blip r:embed="rId1"/>
          <a:stretch/>
        </p:blipFill>
        <p:spPr>
          <a:xfrm>
            <a:off x="0" y="15840"/>
            <a:ext cx="10047240" cy="564804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147" name="CustomShape 1"/>
          <p:cNvSpPr/>
          <p:nvPr/>
        </p:nvSpPr>
        <p:spPr>
          <a:xfrm>
            <a:off x="1618920" y="2509200"/>
            <a:ext cx="6840000" cy="2395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es-MX" sz="4000" spc="-1" strike="noStrike">
                <a:solidFill>
                  <a:srgbClr val="ffffff"/>
                </a:solidFill>
                <a:latin typeface="Arial"/>
                <a:ea typeface="DejaVu Sans"/>
              </a:rPr>
              <a:t>Comunicación</a:t>
            </a:r>
            <a:br>
              <a:rPr sz="1800"/>
            </a:br>
            <a:r>
              <a:rPr b="1" lang="es-MX" sz="4000" spc="-1" strike="noStrike">
                <a:solidFill>
                  <a:srgbClr val="ffffff"/>
                </a:solidFill>
                <a:latin typeface="Calibri Light"/>
                <a:ea typeface="DejaVu Sans"/>
              </a:rPr>
              <a:t>...</a:t>
            </a:r>
            <a:br>
              <a:rPr sz="1800"/>
            </a:br>
            <a:r>
              <a:rPr b="1" lang="es-MX" sz="3600" spc="-1" strike="noStrike">
                <a:solidFill>
                  <a:srgbClr val="66e8fa"/>
                </a:solidFill>
                <a:latin typeface="Calibri"/>
                <a:ea typeface="DejaVu Sans"/>
              </a:rPr>
              <a:t>De una a muchas personas</a:t>
            </a:r>
            <a:endParaRPr b="0" lang="es-MX" sz="3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ustomShape 2"/>
          <p:cNvSpPr/>
          <p:nvPr/>
        </p:nvSpPr>
        <p:spPr>
          <a:xfrm>
            <a:off x="-180000" y="360000"/>
            <a:ext cx="6550200" cy="899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es-MX" sz="4400" spc="-1" strike="noStrike">
                <a:solidFill>
                  <a:srgbClr val="66e8fa"/>
                </a:solidFill>
                <a:latin typeface="Calibri"/>
                <a:ea typeface="DejaVu Sans"/>
              </a:rPr>
              <a:t>Comunicación</a:t>
            </a: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" name="CustomShape 3"/>
          <p:cNvSpPr/>
          <p:nvPr/>
        </p:nvSpPr>
        <p:spPr>
          <a:xfrm>
            <a:off x="2556000" y="1944000"/>
            <a:ext cx="6875640" cy="1331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just">
              <a:lnSpc>
                <a:spcPct val="100000"/>
              </a:lnSpc>
            </a:pPr>
            <a:r>
              <a:rPr b="1" lang="es-MX" sz="1800" spc="-1" strike="noStrike">
                <a:solidFill>
                  <a:srgbClr val="ffffff"/>
                </a:solidFill>
                <a:latin typeface="Calibri"/>
                <a:ea typeface="DejaVu Sans"/>
              </a:rPr>
              <a:t>Es el proceso de compartir ideas, pensamientos, conocimientos e información que se enfoca en el qué, el cómo y para qué, a través de medios verbales o no verbales así como representaciones gráficas.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CustomShape 1"/>
          <p:cNvSpPr/>
          <p:nvPr/>
        </p:nvSpPr>
        <p:spPr>
          <a:xfrm>
            <a:off x="504720" y="528840"/>
            <a:ext cx="5614920" cy="730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s-MX" sz="4000" spc="-1" strike="noStrike">
                <a:solidFill>
                  <a:srgbClr val="2c2b2b"/>
                </a:solidFill>
                <a:latin typeface="Calibri"/>
                <a:ea typeface="DejaVu Sans"/>
              </a:rPr>
              <a:t>Objetivo Del </a:t>
            </a:r>
            <a:r>
              <a:rPr b="1" lang="es-MX" sz="4000" spc="-1" strike="noStrike">
                <a:solidFill>
                  <a:srgbClr val="0c5b7b"/>
                </a:solidFill>
                <a:latin typeface="Calibri"/>
                <a:ea typeface="DejaVu Sans"/>
              </a:rPr>
              <a:t>Módulo</a:t>
            </a:r>
            <a:endParaRPr b="0" lang="es-MX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" name="CustomShape 2"/>
          <p:cNvSpPr/>
          <p:nvPr/>
        </p:nvSpPr>
        <p:spPr>
          <a:xfrm>
            <a:off x="2340000" y="2160000"/>
            <a:ext cx="7199640" cy="1079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just">
              <a:lnSpc>
                <a:spcPct val="100000"/>
              </a:lnSpc>
              <a:spcBef>
                <a:spcPts val="283"/>
              </a:spcBef>
              <a:spcAft>
                <a:spcPts val="283"/>
              </a:spcAft>
            </a:pPr>
            <a:r>
              <a:rPr b="1" lang="es-MX" sz="1800" spc="-1" strike="noStrike">
                <a:solidFill>
                  <a:srgbClr val="0c5b7b"/>
                </a:solidFill>
                <a:latin typeface="Calibri"/>
                <a:ea typeface="DejaVu Sans"/>
              </a:rPr>
              <a:t>Transmitir cualquier tipo de información de manera clara y específica, asegurando que esta fluya adecuadamente entre los involucrados.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283"/>
              </a:spcBef>
              <a:spcAft>
                <a:spcPts val="283"/>
              </a:spcAft>
            </a:pP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ustomShape 11"/>
          <p:cNvSpPr/>
          <p:nvPr/>
        </p:nvSpPr>
        <p:spPr>
          <a:xfrm>
            <a:off x="432000" y="1572480"/>
            <a:ext cx="8819640" cy="1054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0" lang="es-MX" sz="6000" spc="-1" strike="noStrike">
                <a:solidFill>
                  <a:srgbClr val="2c2b2b"/>
                </a:solidFill>
                <a:latin typeface="Calibri"/>
                <a:ea typeface="DejaVu Sans"/>
              </a:rPr>
              <a:t>De una a </a:t>
            </a:r>
            <a:r>
              <a:rPr b="1" lang="es-MX" sz="6000" spc="-1" strike="noStrike">
                <a:solidFill>
                  <a:srgbClr val="0c5b7b"/>
                </a:solidFill>
                <a:latin typeface="Calibri"/>
                <a:ea typeface="DejaVu Sans"/>
              </a:rPr>
              <a:t>muchas personas</a:t>
            </a:r>
            <a:endParaRPr b="0" lang="es-MX" sz="6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CustomShape 1"/>
          <p:cNvSpPr/>
          <p:nvPr/>
        </p:nvSpPr>
        <p:spPr>
          <a:xfrm>
            <a:off x="3164400" y="184680"/>
            <a:ext cx="3346560" cy="1493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s-MX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54" name="CustomShape 5"/>
          <p:cNvSpPr/>
          <p:nvPr/>
        </p:nvSpPr>
        <p:spPr>
          <a:xfrm>
            <a:off x="180000" y="648000"/>
            <a:ext cx="6550200" cy="1157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es-MX" sz="4400" spc="-1" strike="noStrike">
                <a:solidFill>
                  <a:srgbClr val="66e8fa"/>
                </a:solidFill>
                <a:latin typeface="Calibri"/>
                <a:ea typeface="DejaVu Sans"/>
              </a:rPr>
              <a:t>Objetivo de la sesión</a:t>
            </a: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CustomShape 6"/>
          <p:cNvSpPr/>
          <p:nvPr/>
        </p:nvSpPr>
        <p:spPr>
          <a:xfrm>
            <a:off x="756000" y="1548000"/>
            <a:ext cx="6262920" cy="610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just">
              <a:lnSpc>
                <a:spcPct val="100000"/>
              </a:lnSpc>
            </a:pPr>
            <a:r>
              <a:rPr b="1" lang="es-MX" sz="1800" spc="-1" strike="noStrike">
                <a:solidFill>
                  <a:srgbClr val="ffffff"/>
                </a:solidFill>
                <a:latin typeface="Calibri"/>
                <a:ea typeface="DejaVu Sans"/>
              </a:rPr>
              <a:t>Transmitir información escrita de forma clara y concreta en una organización.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6" name="CustomShape 7"/>
          <p:cNvSpPr/>
          <p:nvPr/>
        </p:nvSpPr>
        <p:spPr>
          <a:xfrm>
            <a:off x="4608720" y="2549160"/>
            <a:ext cx="3670200" cy="1157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es-MX" sz="4200" spc="-1" strike="noStrike">
                <a:solidFill>
                  <a:srgbClr val="66e8fa"/>
                </a:solidFill>
                <a:latin typeface="Calibri"/>
                <a:ea typeface="DejaVu Sans"/>
              </a:rPr>
              <a:t>Materiales</a:t>
            </a:r>
            <a:endParaRPr b="0" lang="es-MX" sz="4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CustomShape 8"/>
          <p:cNvSpPr/>
          <p:nvPr/>
        </p:nvSpPr>
        <p:spPr>
          <a:xfrm>
            <a:off x="5076000" y="3384000"/>
            <a:ext cx="4678920" cy="430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just">
              <a:lnSpc>
                <a:spcPct val="100000"/>
              </a:lnSpc>
            </a:pPr>
            <a:r>
              <a:rPr b="1" lang="es-MX" sz="1800" spc="-1" strike="noStrike">
                <a:solidFill>
                  <a:srgbClr val="ffffff"/>
                </a:solidFill>
                <a:latin typeface="Calibri"/>
                <a:ea typeface="DejaVu Sans"/>
              </a:rPr>
              <a:t>1. Equipo de cómputo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1" lang="es-MX" sz="1800" spc="-1" strike="noStrike">
                <a:solidFill>
                  <a:srgbClr val="ffffff"/>
                </a:solidFill>
                <a:latin typeface="Calibri"/>
                <a:ea typeface="DejaVu Sans"/>
              </a:rPr>
              <a:t>2. Hoja de libreta o procesador de texto.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1" lang="es-MX" sz="1800" spc="-1" strike="noStrike">
                <a:solidFill>
                  <a:srgbClr val="ffffff"/>
                </a:solidFill>
                <a:latin typeface="Calibri"/>
                <a:ea typeface="DejaVu Sans"/>
              </a:rPr>
              <a:t>3. Lapicero (en caso de usar la hoja)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CustomShape 15"/>
          <p:cNvSpPr/>
          <p:nvPr/>
        </p:nvSpPr>
        <p:spPr>
          <a:xfrm>
            <a:off x="1260000" y="1260000"/>
            <a:ext cx="7199640" cy="2339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just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</a:pPr>
            <a:r>
              <a:rPr b="1" lang="es-MX" sz="1600" spc="-1" strike="noStrike">
                <a:solidFill>
                  <a:srgbClr val="2c2b2b"/>
                </a:solidFill>
                <a:latin typeface="Calibri"/>
                <a:ea typeface="DejaVu Sans"/>
              </a:rPr>
              <a:t>Redactar un boletín informativo que explique de manera clara un proceso, con el objetivo de orientar a los integrantes de una organización sobre la gestión o el funcionamiento.</a:t>
            </a:r>
            <a:endParaRPr b="0" lang="es-MX" sz="16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</a:pPr>
            <a:endParaRPr b="0" lang="es-MX" sz="16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</a:pPr>
            <a:r>
              <a:rPr b="1" lang="es-MX" sz="1600" spc="-1" strike="noStrike">
                <a:solidFill>
                  <a:srgbClr val="2c2b2b"/>
                </a:solidFill>
                <a:latin typeface="Calibri"/>
                <a:ea typeface="DejaVu Sans"/>
              </a:rPr>
              <a:t>Incluir los pasos clave del proceso, tiempos estimados y cualquier otra información relevante que facilite la comprensión del procedimiento de atención.</a:t>
            </a:r>
            <a:endParaRPr b="0" lang="es-MX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CustomShape 18"/>
          <p:cNvSpPr/>
          <p:nvPr/>
        </p:nvSpPr>
        <p:spPr>
          <a:xfrm>
            <a:off x="2988000" y="212760"/>
            <a:ext cx="3059280" cy="78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es-MX" sz="4400" spc="-1" strike="noStrike">
                <a:solidFill>
                  <a:srgbClr val="0c5b7b"/>
                </a:solidFill>
                <a:latin typeface="Calibri"/>
                <a:ea typeface="DejaVu Sans"/>
              </a:rPr>
              <a:t>Actividad</a:t>
            </a: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4"/>
          <p:cNvSpPr/>
          <p:nvPr/>
        </p:nvSpPr>
        <p:spPr>
          <a:xfrm>
            <a:off x="3164400" y="184680"/>
            <a:ext cx="3346560" cy="1493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s-MX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61" name="CustomShape 13"/>
          <p:cNvSpPr/>
          <p:nvPr/>
        </p:nvSpPr>
        <p:spPr>
          <a:xfrm>
            <a:off x="3348000" y="184680"/>
            <a:ext cx="2915280" cy="862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1" lang="es-MX" sz="4400" spc="-1" strike="noStrike">
                <a:solidFill>
                  <a:srgbClr val="66e8fa"/>
                </a:solidFill>
                <a:latin typeface="Calibri"/>
                <a:ea typeface="DejaVu Sans"/>
              </a:rPr>
              <a:t>Análisis</a:t>
            </a: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2" name="CustomShape 14"/>
          <p:cNvSpPr/>
          <p:nvPr/>
        </p:nvSpPr>
        <p:spPr>
          <a:xfrm>
            <a:off x="1440720" y="1620000"/>
            <a:ext cx="7378920" cy="1943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just">
              <a:lnSpc>
                <a:spcPct val="100000"/>
              </a:lnSpc>
            </a:pPr>
            <a:r>
              <a:rPr b="1" lang="es-MX" sz="1800" spc="-1" strike="noStrike">
                <a:solidFill>
                  <a:srgbClr val="ffffff"/>
                </a:solidFill>
                <a:latin typeface="Calibri"/>
                <a:ea typeface="DejaVu Sans"/>
              </a:rPr>
              <a:t>Responde las siguientes preguntas: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 algn="just">
              <a:lnSpc>
                <a:spcPct val="100000"/>
              </a:lnSpc>
              <a:buClr>
                <a:srgbClr val="ffffff"/>
              </a:buClr>
              <a:buFont typeface="OpenSymbol"/>
              <a:buAutoNum type="arabicPeriod"/>
            </a:pPr>
            <a:r>
              <a:rPr b="1" lang="es-MX" sz="1800" spc="-1" strike="noStrike">
                <a:solidFill>
                  <a:srgbClr val="ffffff"/>
                </a:solidFill>
                <a:latin typeface="Calibri"/>
                <a:ea typeface="DejaVu Sans"/>
              </a:rPr>
              <a:t>¿Cuál es el objetivo del boletín?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 algn="just">
              <a:lnSpc>
                <a:spcPct val="100000"/>
              </a:lnSpc>
              <a:buClr>
                <a:srgbClr val="ffffff"/>
              </a:buClr>
              <a:buFont typeface="OpenSymbol"/>
              <a:buAutoNum type="arabicPeriod"/>
            </a:pPr>
            <a:r>
              <a:rPr b="1" lang="es-MX" sz="1800" spc="-1" strike="noStrike">
                <a:solidFill>
                  <a:srgbClr val="ffffff"/>
                </a:solidFill>
                <a:latin typeface="Calibri"/>
                <a:ea typeface="DejaVu Sans"/>
              </a:rPr>
              <a:t>¿Cuáles son los pasos clave del proceso?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 algn="just">
              <a:lnSpc>
                <a:spcPct val="100000"/>
              </a:lnSpc>
              <a:buClr>
                <a:srgbClr val="ffffff"/>
              </a:buClr>
              <a:buFont typeface="OpenSymbol"/>
              <a:buAutoNum type="arabicPeriod"/>
            </a:pPr>
            <a:r>
              <a:rPr b="1" lang="es-MX" sz="1800" spc="-1" strike="noStrike">
                <a:solidFill>
                  <a:srgbClr val="ffffff"/>
                </a:solidFill>
                <a:latin typeface="Calibri"/>
                <a:ea typeface="DejaVu Sans"/>
              </a:rPr>
              <a:t>¿Cómo se lleva a cabo cada paso?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 algn="just">
              <a:lnSpc>
                <a:spcPct val="100000"/>
              </a:lnSpc>
              <a:buClr>
                <a:srgbClr val="ffffff"/>
              </a:buClr>
              <a:buFont typeface="OpenSymbol"/>
              <a:buAutoNum type="arabicPeriod"/>
            </a:pPr>
            <a:r>
              <a:rPr b="1" lang="es-MX" sz="1800" spc="-1" strike="noStrike">
                <a:solidFill>
                  <a:srgbClr val="ffffff"/>
                </a:solidFill>
                <a:latin typeface="Calibri"/>
                <a:ea typeface="DejaVu Sans"/>
              </a:rPr>
              <a:t>¿Quién realiza cada acción?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CustomShape 12"/>
          <p:cNvSpPr/>
          <p:nvPr/>
        </p:nvSpPr>
        <p:spPr>
          <a:xfrm>
            <a:off x="972000" y="1548000"/>
            <a:ext cx="7846920" cy="503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</a:pPr>
            <a:r>
              <a:rPr b="1" lang="es-MX" sz="1600" spc="-1" strike="noStrike">
                <a:solidFill>
                  <a:srgbClr val="2c2b2b"/>
                </a:solidFill>
                <a:latin typeface="Calibri"/>
                <a:ea typeface="DejaVu Sans"/>
              </a:rPr>
              <a:t>Redactar nuevamente el boletín con la información especifica y clara.</a:t>
            </a:r>
            <a:endParaRPr b="0" lang="es-MX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4" name="CustomShape 16"/>
          <p:cNvSpPr/>
          <p:nvPr/>
        </p:nvSpPr>
        <p:spPr>
          <a:xfrm>
            <a:off x="3168000" y="362880"/>
            <a:ext cx="2879280" cy="78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es-MX" sz="4400" spc="-1" strike="noStrike">
                <a:solidFill>
                  <a:srgbClr val="0c5b7b"/>
                </a:solidFill>
                <a:latin typeface="Calibri"/>
                <a:ea typeface="DejaVu Sans"/>
              </a:rPr>
              <a:t>Actividad </a:t>
            </a: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" name="Imagen 1" descr=""/>
          <p:cNvPicPr/>
          <p:nvPr/>
        </p:nvPicPr>
        <p:blipFill>
          <a:blip r:embed="rId1"/>
          <a:stretch/>
        </p:blipFill>
        <p:spPr>
          <a:xfrm>
            <a:off x="1800" y="720"/>
            <a:ext cx="10068480" cy="565956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6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7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8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9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0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5.xml><?xml version="1.0" encoding="utf-8"?>
<a:theme xmlns:a="http://schemas.openxmlformats.org/drawingml/2006/main" xmlns:r="http://schemas.openxmlformats.org/officeDocument/2006/relationships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2436</TotalTime>
  <Application>LibreOffice/24.2.7.2$Linux_X86_64 LibreOffice_project/420$Build-2</Application>
  <AppVersion>15.0000</AppVersion>
  <Words>481</Words>
  <Paragraphs>104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2019-06-11T18:07:37Z</dcterms:created>
  <dc:creator>QUIRON</dc:creator>
  <dc:description/>
  <dc:language>es-MX</dc:language>
  <cp:lastModifiedBy/>
  <dcterms:modified xsi:type="dcterms:W3CDTF">2025-01-27T17:48:13Z</dcterms:modified>
  <cp:revision>215</cp:revision>
  <dc:subject/>
  <dc:title>DNA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0</vt:bool>
  </property>
  <property fmtid="{D5CDD505-2E9C-101B-9397-08002B2CF9AE}" pid="4" name="LinksUpToDate">
    <vt:bool>0</vt:bool>
  </property>
  <property fmtid="{D5CDD505-2E9C-101B-9397-08002B2CF9AE}" pid="5" name="MMClips">
    <vt:i4>0</vt:i4>
  </property>
  <property fmtid="{D5CDD505-2E9C-101B-9397-08002B2CF9AE}" pid="6" name="Notes">
    <vt:i4>1</vt:i4>
  </property>
  <property fmtid="{D5CDD505-2E9C-101B-9397-08002B2CF9AE}" pid="7" name="PresentationFormat">
    <vt:lpwstr>Personalizado</vt:lpwstr>
  </property>
  <property fmtid="{D5CDD505-2E9C-101B-9397-08002B2CF9AE}" pid="8" name="ScaleCrop">
    <vt:bool>0</vt:bool>
  </property>
  <property fmtid="{D5CDD505-2E9C-101B-9397-08002B2CF9AE}" pid="9" name="ShareDoc">
    <vt:bool>0</vt:bool>
  </property>
  <property fmtid="{D5CDD505-2E9C-101B-9397-08002B2CF9AE}" pid="10" name="Slides">
    <vt:i4>15</vt:i4>
  </property>
</Properties>
</file>