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  <p:sldId id="263" r:id="rId34"/>
    <p:sldId id="264" r:id="rId3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slide" Target="slides/slide8.xml"/><Relationship Id="rId35" Type="http://schemas.openxmlformats.org/officeDocument/2006/relationships/slide" Target="slides/slide9.xml"/><Relationship Id="rId3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2A2E06BF-E78D-41E7-8A8C-832FC27CD4D7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4278960" y="10157400"/>
            <a:ext cx="3269520" cy="52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E4BD6A15-11BB-46BD-83AD-52C886220C95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4320" cy="3998160"/>
          </a:xfrm>
          <a:prstGeom prst="rect">
            <a:avLst/>
          </a:prstGeom>
          <a:ln w="0">
            <a:noFill/>
          </a:ln>
        </p:spPr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6480" cy="4800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7240" cy="564804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618920" y="2509200"/>
            <a:ext cx="6840000" cy="239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000" spc="-1" strike="noStrike">
                <a:solidFill>
                  <a:srgbClr val="ffffff"/>
                </a:solidFill>
                <a:latin typeface="Arial"/>
                <a:ea typeface="DejaVu Sans"/>
              </a:rPr>
              <a:t>Comunicación</a:t>
            </a:r>
            <a:br>
              <a:rPr sz="1800"/>
            </a:br>
            <a:r>
              <a:rPr b="1" lang="es-MX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...</a:t>
            </a:r>
            <a:br>
              <a:rPr sz="1800"/>
            </a:br>
            <a:r>
              <a:rPr b="1" lang="es-MX" sz="3600" spc="-1" strike="noStrike">
                <a:solidFill>
                  <a:srgbClr val="66e8fa"/>
                </a:solidFill>
                <a:latin typeface="Calibri"/>
                <a:ea typeface="DejaVu Sans"/>
              </a:rPr>
              <a:t>De una a muchas personas</a:t>
            </a:r>
            <a:endParaRPr b="0" lang="es-MX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-180000" y="360000"/>
            <a:ext cx="6550200" cy="8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Comunicación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2556000" y="1944000"/>
            <a:ext cx="6875640" cy="13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Es el proceso de compartir ideas, pensamientos, conocimientos e información que se enfoca en el qué, el cómo y para qué, a través de medios verbales o no verbales así como representaciones gráficas.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504720" y="528840"/>
            <a:ext cx="5614920" cy="73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Módulo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2340000" y="2160000"/>
            <a:ext cx="7199640" cy="10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Transmitir cualquier tipo de información de manera clara y específica, asegurando que esta fluya adecuadamente entre los involucrados.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1"/>
          <p:cNvSpPr/>
          <p:nvPr/>
        </p:nvSpPr>
        <p:spPr>
          <a:xfrm>
            <a:off x="432000" y="1572480"/>
            <a:ext cx="8819640" cy="105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s-MX" sz="6000" spc="-1" strike="noStrike">
                <a:solidFill>
                  <a:srgbClr val="2c2b2b"/>
                </a:solidFill>
                <a:latin typeface="Calibri"/>
                <a:ea typeface="DejaVu Sans"/>
              </a:rPr>
              <a:t>De una a </a:t>
            </a:r>
            <a:r>
              <a:rPr b="1" lang="es-MX" sz="6000" spc="-1" strike="noStrike">
                <a:solidFill>
                  <a:srgbClr val="0c5b7b"/>
                </a:solidFill>
                <a:latin typeface="Calibri"/>
                <a:ea typeface="DejaVu Sans"/>
              </a:rPr>
              <a:t>muchas personas</a:t>
            </a:r>
            <a:endParaRPr b="0" lang="es-MX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164400" y="184680"/>
            <a:ext cx="3346560" cy="149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180000" y="648000"/>
            <a:ext cx="6550200" cy="115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Objetivo de la sesión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CustomShape 6"/>
          <p:cNvSpPr/>
          <p:nvPr/>
        </p:nvSpPr>
        <p:spPr>
          <a:xfrm>
            <a:off x="756000" y="1548000"/>
            <a:ext cx="6262920" cy="61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Transmitir información escrita de forma clara y concreta en una organización.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7"/>
          <p:cNvSpPr/>
          <p:nvPr/>
        </p:nvSpPr>
        <p:spPr>
          <a:xfrm>
            <a:off x="4608720" y="2549160"/>
            <a:ext cx="3670200" cy="115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200" spc="-1" strike="noStrike">
                <a:solidFill>
                  <a:srgbClr val="66e8fa"/>
                </a:solidFill>
                <a:latin typeface="Calibri"/>
                <a:ea typeface="DejaVu Sans"/>
              </a:rPr>
              <a:t>Materiales</a:t>
            </a:r>
            <a:endParaRPr b="0" lang="es-MX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CustomShape 8"/>
          <p:cNvSpPr/>
          <p:nvPr/>
        </p:nvSpPr>
        <p:spPr>
          <a:xfrm>
            <a:off x="5076000" y="3384000"/>
            <a:ext cx="4678920" cy="4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1. Equipo de cómputo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2. Hoja de libreta o procesador de texto.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3. Lapicero (en caso de usar la hoja)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5"/>
          <p:cNvSpPr/>
          <p:nvPr/>
        </p:nvSpPr>
        <p:spPr>
          <a:xfrm>
            <a:off x="1260000" y="1260000"/>
            <a:ext cx="7199640" cy="233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Redactar un boletín informativo que explique de manera clara un proceso, con el objetivo de orientar a los integrantes de una organización sobre la gestión o el funcionamiento.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Incluir los pasos clave del proceso, tiempos estimados y cualquier otra información relevante que facilite la comprensión del procedimiento de atención.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CustomShape 18"/>
          <p:cNvSpPr/>
          <p:nvPr/>
        </p:nvSpPr>
        <p:spPr>
          <a:xfrm>
            <a:off x="2988000" y="212760"/>
            <a:ext cx="3059280" cy="78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4"/>
          <p:cNvSpPr/>
          <p:nvPr/>
        </p:nvSpPr>
        <p:spPr>
          <a:xfrm>
            <a:off x="3164400" y="184680"/>
            <a:ext cx="3346560" cy="149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1" name="CustomShape 13"/>
          <p:cNvSpPr/>
          <p:nvPr/>
        </p:nvSpPr>
        <p:spPr>
          <a:xfrm>
            <a:off x="3348000" y="184680"/>
            <a:ext cx="2915280" cy="86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Análisis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CustomShape 14"/>
          <p:cNvSpPr/>
          <p:nvPr/>
        </p:nvSpPr>
        <p:spPr>
          <a:xfrm>
            <a:off x="1440720" y="1620000"/>
            <a:ext cx="7378920" cy="1943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Responde las siguientes preguntas: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Font typeface="OpenSymbol"/>
              <a:buAutoNum type="arabicPeriod"/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¿Cuál es el objetivo del boletín?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Font typeface="OpenSymbol"/>
              <a:buAutoNum type="arabicPeriod"/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¿Cuáles son los pasos clave del proceso?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Font typeface="OpenSymbol"/>
              <a:buAutoNum type="arabicPeriod"/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¿Cómo se lleva a cabo cada paso?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ffffff"/>
              </a:buClr>
              <a:buFont typeface="OpenSymbol"/>
              <a:buAutoNum type="arabicPeriod"/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¿Quién realiza cada acción?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2"/>
          <p:cNvSpPr/>
          <p:nvPr/>
        </p:nvSpPr>
        <p:spPr>
          <a:xfrm>
            <a:off x="972000" y="1548000"/>
            <a:ext cx="7846920" cy="50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Redactar nuevamente el boletín con la información especifica y clara.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CustomShape 16"/>
          <p:cNvSpPr/>
          <p:nvPr/>
        </p:nvSpPr>
        <p:spPr>
          <a:xfrm>
            <a:off x="3168000" y="362880"/>
            <a:ext cx="2879280" cy="78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 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8480" cy="56595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2025-01-27T17:48:13Z</dcterms:modified>
  <cp:revision>215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