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slide" Target="slides/slide9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1FC70A4-DFD4-4257-9196-3427942AAAB2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278960" y="10157400"/>
            <a:ext cx="3269880" cy="52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B2F47B17-93EB-499B-BBD0-2173E37B9D05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4680" cy="3998520"/>
          </a:xfrm>
          <a:prstGeom prst="rect">
            <a:avLst/>
          </a:prstGeom>
          <a:ln w="0">
            <a:noFill/>
          </a:ln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6840" cy="480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600" cy="564840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582920" y="2401200"/>
            <a:ext cx="6840360" cy="2395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Comunicación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De muchas a una persona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-36000" y="468000"/>
            <a:ext cx="655056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Comunicación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2664000" y="2124000"/>
            <a:ext cx="6696000" cy="223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el proceso de compartir ideas, pensamientos, conocimientos e información que se enfoca en el qué, el cómo y para qué, a través de medios verbales o no verbales así como representaciones gráficas.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720" y="540000"/>
            <a:ext cx="5615280" cy="73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2412000" y="2088000"/>
            <a:ext cx="6840000" cy="158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Transmitir cualquier tipo de información de manera clara y específica, asegurando que esta fluya adecuadamente entre los involucrados.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1"/>
          <p:cNvSpPr/>
          <p:nvPr/>
        </p:nvSpPr>
        <p:spPr>
          <a:xfrm>
            <a:off x="1728000" y="1284480"/>
            <a:ext cx="6479640" cy="21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es-MX" sz="6000" spc="-1" strike="noStrike">
                <a:solidFill>
                  <a:srgbClr val="2c2b2b"/>
                </a:solidFill>
                <a:latin typeface="Calibri"/>
                <a:ea typeface="DejaVu Sans"/>
              </a:rPr>
              <a:t>De muchas </a:t>
            </a:r>
            <a:r>
              <a:rPr b="1" lang="es-MX" sz="6000" spc="-1" strike="noStrike">
                <a:solidFill>
                  <a:srgbClr val="0c5b7b"/>
                </a:solidFill>
                <a:latin typeface="Calibri"/>
                <a:ea typeface="DejaVu Sans"/>
              </a:rPr>
              <a:t>a una persona</a:t>
            </a:r>
            <a:endParaRPr b="0" lang="es-MX" sz="6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164400" y="184680"/>
            <a:ext cx="3346920" cy="14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180000" y="648000"/>
            <a:ext cx="655056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756000" y="1548000"/>
            <a:ext cx="6263280" cy="61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Recibir información escrita de forma clara y concreta en una organización.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4608720" y="2549160"/>
            <a:ext cx="3670560" cy="115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5076000" y="3384000"/>
            <a:ext cx="4679280" cy="43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5"/>
          <p:cNvSpPr/>
          <p:nvPr/>
        </p:nvSpPr>
        <p:spPr>
          <a:xfrm>
            <a:off x="1260000" y="1548000"/>
            <a:ext cx="7559280" cy="54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Seguir el proceso de algún boletín siguiendo lo pasos que se describen.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18"/>
          <p:cNvSpPr/>
          <p:nvPr/>
        </p:nvSpPr>
        <p:spPr>
          <a:xfrm>
            <a:off x="2988000" y="212760"/>
            <a:ext cx="3059640" cy="78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9"/>
          <p:cNvSpPr/>
          <p:nvPr/>
        </p:nvSpPr>
        <p:spPr>
          <a:xfrm>
            <a:off x="1260000" y="1548000"/>
            <a:ext cx="7559280" cy="169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Reflexionar sobre: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2c2b2b"/>
              </a:buClr>
              <a:buFont typeface="OpenSymbol"/>
              <a:buAutoNum type="arabicPeriod"/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¿A donde se envía?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2c2b2b"/>
              </a:buClr>
              <a:buFont typeface="OpenSymbol"/>
              <a:buAutoNum type="arabicPeriod"/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¿Cómo se enviá?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2c2b2b"/>
              </a:buClr>
              <a:buFont typeface="OpenSymbol"/>
              <a:buAutoNum type="arabicPeriod"/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¿En que horario?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CustomShape 10"/>
          <p:cNvSpPr/>
          <p:nvPr/>
        </p:nvSpPr>
        <p:spPr>
          <a:xfrm>
            <a:off x="2988000" y="212760"/>
            <a:ext cx="3059640" cy="78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Análisis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4"/>
          <p:cNvSpPr/>
          <p:nvPr/>
        </p:nvSpPr>
        <p:spPr>
          <a:xfrm>
            <a:off x="3164400" y="184680"/>
            <a:ext cx="3346920" cy="149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63" name="CustomShape 13"/>
          <p:cNvSpPr/>
          <p:nvPr/>
        </p:nvSpPr>
        <p:spPr>
          <a:xfrm>
            <a:off x="3312000" y="148680"/>
            <a:ext cx="3132000" cy="93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CustomShape 21"/>
          <p:cNvSpPr/>
          <p:nvPr/>
        </p:nvSpPr>
        <p:spPr>
          <a:xfrm>
            <a:off x="1800000" y="1548000"/>
            <a:ext cx="3492000" cy="169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12"/>
          <p:cNvSpPr/>
          <p:nvPr/>
        </p:nvSpPr>
        <p:spPr>
          <a:xfrm>
            <a:off x="1368000" y="1548000"/>
            <a:ext cx="6263280" cy="61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Redactar las políticas del proceso.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8840" cy="565992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2025-01-27T15:33:16Z</dcterms:modified>
  <cp:revision>214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