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A753A60-34FE-494B-AC72-75E85630172F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278960" y="10157400"/>
            <a:ext cx="3267360" cy="52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52856BD-1485-40DC-9A72-49429A7A7515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2160" cy="3996000"/>
          </a:xfrm>
          <a:prstGeom prst="rect">
            <a:avLst/>
          </a:prstGeom>
          <a:ln w="0">
            <a:noFill/>
          </a:ln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4320" cy="479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5080" cy="56458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582920" y="2293200"/>
            <a:ext cx="6837840" cy="239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Liderazgo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Importancia del líder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576000" y="432000"/>
            <a:ext cx="863820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Liderazgo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936000" y="2340720"/>
            <a:ext cx="8097480" cy="13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la capacidad de influir, motivar, mandar, dirigir en la manera de pensar o de actuar de otras personas, para garantizar o transformar el desarrollo de las actividades a realizar con el objetivo de dar cumplimiento a una meta especifica o bien objetivos definidos.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84720" y="888840"/>
            <a:ext cx="5612760" cy="72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800000" y="2448000"/>
            <a:ext cx="7197480" cy="10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Orientar los cambios necesarios para el cumplimiento y desarrollo de los colaboradores en las actividades programadas.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1332000" y="1836000"/>
            <a:ext cx="7306200" cy="194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Importancia del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líder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4400" cy="14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80000" y="648000"/>
            <a:ext cx="654804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576720" y="1548720"/>
            <a:ext cx="626076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Comprender la importancia de un líder y sus habilidades.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08720" y="2549160"/>
            <a:ext cx="366804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384000"/>
            <a:ext cx="4676760" cy="4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5"/>
          <p:cNvSpPr/>
          <p:nvPr/>
        </p:nvSpPr>
        <p:spPr>
          <a:xfrm>
            <a:off x="1476000" y="1620000"/>
            <a:ext cx="7197480" cy="183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De acuerdo al boletín redactado en el módulo de comunicación, deberán: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Priorizar las tareas relacionadas.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Asignarlas a los miembros de su equipo según su capacidad y rol.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3672360" y="360000"/>
            <a:ext cx="3057120" cy="7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4"/>
          <p:cNvSpPr/>
          <p:nvPr/>
        </p:nvSpPr>
        <p:spPr>
          <a:xfrm>
            <a:off x="720000" y="1620000"/>
            <a:ext cx="8458560" cy="20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De acuerdo a la tarea asignada: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¿Cuales son las actividades a desarrollar?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9"/>
          <p:cNvSpPr/>
          <p:nvPr/>
        </p:nvSpPr>
        <p:spPr>
          <a:xfrm>
            <a:off x="3672360" y="360000"/>
            <a:ext cx="3057120" cy="7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2025-01-30T13:35:15Z</dcterms:modified>
  <cp:revision>230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