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  <p:sldId id="263" r:id="rId3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slide" Target="slides/slide8.xml"/><Relationship Id="rId3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A753A60-34FE-494B-AC72-75E85630172F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4278960" y="10157400"/>
            <a:ext cx="32673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152856BD-1485-40DC-9A72-49429A7A7515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2160" cy="3996000"/>
          </a:xfrm>
          <a:prstGeom prst="rect">
            <a:avLst/>
          </a:prstGeom>
          <a:ln w="0">
            <a:noFill/>
          </a:ln>
        </p:spPr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4320" cy="479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5080" cy="56458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582920" y="2293200"/>
            <a:ext cx="6837840" cy="239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Liderazgo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Importancia del líder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576000" y="432000"/>
            <a:ext cx="8638200" cy="11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Liderazgo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936000" y="2340720"/>
            <a:ext cx="8097480" cy="13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la capacidad de influir, motivar, mandar, dirigir en la manera de pensar o de actuar de otras personas, para garantizar o transformar el desarrollo de las actividades a realizar con el objetivo de dar cumplimiento a una meta especifica o bien objetivos definidos.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684720" y="888840"/>
            <a:ext cx="5612760" cy="72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1800000" y="2448000"/>
            <a:ext cx="7197480" cy="104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Orientar los cambios necesarios para el cumplimiento y desarrollo de los colaboradores en las actividades programadas.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1"/>
          <p:cNvSpPr/>
          <p:nvPr/>
        </p:nvSpPr>
        <p:spPr>
          <a:xfrm>
            <a:off x="1332000" y="1836000"/>
            <a:ext cx="7306200" cy="194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s-MX" sz="6000" spc="-1" strike="noStrike">
                <a:solidFill>
                  <a:srgbClr val="2c2b2b"/>
                </a:solidFill>
                <a:latin typeface="Calibri"/>
                <a:ea typeface="DejaVu Sans"/>
              </a:rPr>
              <a:t>Importancia del </a:t>
            </a:r>
            <a:r>
              <a:rPr b="1" lang="es-MX" sz="6000" spc="-1" strike="noStrike">
                <a:solidFill>
                  <a:srgbClr val="0c5b7b"/>
                </a:solidFill>
                <a:latin typeface="Calibri"/>
                <a:ea typeface="DejaVu Sans"/>
              </a:rPr>
              <a:t>líder</a:t>
            </a:r>
            <a:endParaRPr b="0" lang="es-MX" sz="6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164400" y="184680"/>
            <a:ext cx="3344400" cy="149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180000" y="648000"/>
            <a:ext cx="6548040" cy="11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576720" y="1548720"/>
            <a:ext cx="6260760" cy="60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Comprender la importancia de un líder y sus habilidades.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7"/>
          <p:cNvSpPr/>
          <p:nvPr/>
        </p:nvSpPr>
        <p:spPr>
          <a:xfrm>
            <a:off x="4608720" y="2549160"/>
            <a:ext cx="3668040" cy="11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8"/>
          <p:cNvSpPr/>
          <p:nvPr/>
        </p:nvSpPr>
        <p:spPr>
          <a:xfrm>
            <a:off x="5076000" y="3384000"/>
            <a:ext cx="4676760" cy="4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5"/>
          <p:cNvSpPr/>
          <p:nvPr/>
        </p:nvSpPr>
        <p:spPr>
          <a:xfrm>
            <a:off x="1476000" y="1620000"/>
            <a:ext cx="7197480" cy="183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De acuerdo al boletín redactado en el módulo de comunicación, deberán: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Priorizar las tareas relacionadas.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Asignarlas a los miembros de su equipo según su capacidad y rol.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CustomShape 18"/>
          <p:cNvSpPr/>
          <p:nvPr/>
        </p:nvSpPr>
        <p:spPr>
          <a:xfrm>
            <a:off x="3672360" y="360000"/>
            <a:ext cx="3057120" cy="78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4"/>
          <p:cNvSpPr/>
          <p:nvPr/>
        </p:nvSpPr>
        <p:spPr>
          <a:xfrm>
            <a:off x="720000" y="1620000"/>
            <a:ext cx="8458560" cy="20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De acuerdo a la tarea asignada: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¿Cuales son las actividades a desarrollar?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CustomShape 9"/>
          <p:cNvSpPr/>
          <p:nvPr/>
        </p:nvSpPr>
        <p:spPr>
          <a:xfrm>
            <a:off x="3672360" y="360000"/>
            <a:ext cx="3057120" cy="78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Análisis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6320" cy="565740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2704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2025-01-30T13:35:15Z</dcterms:modified>
  <cp:revision>230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