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18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3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13.xml" ContentType="application/vnd.openxmlformats-officedocument.theme+xml"/>
  <Override PartName="/ppt/theme/theme3.xml" ContentType="application/vnd.openxmlformats-officedocument.theme+xml"/>
  <Override PartName="/ppt/theme/theme12.xml" ContentType="application/vnd.openxmlformats-officedocument.theme+xml"/>
  <Override PartName="/ppt/theme/theme2.xml" ContentType="application/vnd.openxmlformats-officedocument.theme+xml"/>
  <Override PartName="/ppt/theme/theme11.xml" ContentType="application/vnd.openxmlformats-officedocument.theme+xml"/>
  <Override PartName="/ppt/theme/theme25.xml" ContentType="application/vnd.openxmlformats-officedocument.theme+xml"/>
  <Override PartName="/ppt/theme/theme24.xml" ContentType="application/vnd.openxmlformats-officedocument.theme+xml"/>
  <Override PartName="/ppt/theme/theme23.xml" ContentType="application/vnd.openxmlformats-officedocument.theme+xml"/>
  <Override PartName="/ppt/theme/theme1.xml" ContentType="application/vnd.openxmlformats-officedocument.theme+xml"/>
  <Override PartName="/ppt/theme/theme22.xml" ContentType="application/vnd.openxmlformats-officedocument.theme+xml"/>
  <Override PartName="/ppt/theme/theme21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18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</p:sldMasterIdLst>
  <p:notesMasterIdLst>
    <p:notesMasterId r:id="rId26"/>
  </p:notesMasterIdLst>
  <p:sldIdLst>
    <p:sldId id="256" r:id="rId27"/>
    <p:sldId id="257" r:id="rId28"/>
    <p:sldId id="258" r:id="rId29"/>
    <p:sldId id="259" r:id="rId30"/>
    <p:sldId id="260" r:id="rId31"/>
    <p:sldId id="261" r:id="rId32"/>
    <p:sldId id="262" r:id="rId33"/>
    <p:sldId id="263" r:id="rId34"/>
    <p:sldId id="264" r:id="rId35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notesMaster" Target="notesMasters/notesMaster1.xml"/><Relationship Id="rId27" Type="http://schemas.openxmlformats.org/officeDocument/2006/relationships/slide" Target="slides/slide1.xml"/><Relationship Id="rId28" Type="http://schemas.openxmlformats.org/officeDocument/2006/relationships/slide" Target="slides/slide2.xml"/><Relationship Id="rId29" Type="http://schemas.openxmlformats.org/officeDocument/2006/relationships/slide" Target="slides/slide3.xml"/><Relationship Id="rId30" Type="http://schemas.openxmlformats.org/officeDocument/2006/relationships/slide" Target="slides/slide4.xml"/><Relationship Id="rId31" Type="http://schemas.openxmlformats.org/officeDocument/2006/relationships/slide" Target="slides/slide5.xml"/><Relationship Id="rId32" Type="http://schemas.openxmlformats.org/officeDocument/2006/relationships/slide" Target="slides/slide6.xml"/><Relationship Id="rId33" Type="http://schemas.openxmlformats.org/officeDocument/2006/relationships/slide" Target="slides/slide7.xml"/><Relationship Id="rId34" Type="http://schemas.openxmlformats.org/officeDocument/2006/relationships/slide" Target="slides/slide8.xml"/><Relationship Id="rId35" Type="http://schemas.openxmlformats.org/officeDocument/2006/relationships/slide" Target="slides/slide9.xml"/><Relationship Id="rId3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ldImg"/>
          </p:nvPr>
        </p:nvSpPr>
        <p:spPr>
          <a:xfrm>
            <a:off x="0" y="76428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desplazar la diapositiva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Pulse para editar el formato de las notas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&lt;cabecera&gt;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&lt;fecha/hora&gt;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&lt;pie de página&gt;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5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149B6521-575C-4790-AEC8-C85780F589AD}" type="slidenum"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4278960" y="10157400"/>
            <a:ext cx="32673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E772CAEB-EE72-4B27-9FFF-BDE719C33AB5}" type="slidenum">
              <a:rPr b="0" lang="es-MX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1"/>
          <p:cNvSpPr>
            <a:spLocks noGrp="1"/>
          </p:cNvSpPr>
          <p:nvPr>
            <p:ph type="sldImg"/>
          </p:nvPr>
        </p:nvSpPr>
        <p:spPr>
          <a:xfrm>
            <a:off x="217440" y="812880"/>
            <a:ext cx="7112160" cy="3996000"/>
          </a:xfrm>
          <a:prstGeom prst="rect">
            <a:avLst/>
          </a:prstGeom>
          <a:ln w="0">
            <a:noFill/>
          </a:ln>
        </p:spPr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756000" y="5078160"/>
            <a:ext cx="6034320" cy="479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Predetermin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Predeterminad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Predetermina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Predetermina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Predeterminad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Predeterminad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Predeterminad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Predeterminad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Predeterminad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3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3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3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3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3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3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3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3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3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3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Imagen 5" descr=""/>
          <p:cNvPicPr/>
          <p:nvPr/>
        </p:nvPicPr>
        <p:blipFill>
          <a:blip r:embed="rId1"/>
          <a:stretch/>
        </p:blipFill>
        <p:spPr>
          <a:xfrm>
            <a:off x="0" y="15840"/>
            <a:ext cx="10045080" cy="56458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47" name="CustomShape 1"/>
          <p:cNvSpPr/>
          <p:nvPr/>
        </p:nvSpPr>
        <p:spPr>
          <a:xfrm>
            <a:off x="1582920" y="2293200"/>
            <a:ext cx="6837840" cy="239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000" spc="-1" strike="noStrike">
                <a:solidFill>
                  <a:srgbClr val="ffffff"/>
                </a:solidFill>
                <a:latin typeface="Arial"/>
                <a:ea typeface="DejaVu Sans"/>
              </a:rPr>
              <a:t>Liderazgo</a:t>
            </a:r>
            <a:br>
              <a:rPr sz="1800"/>
            </a:br>
            <a:r>
              <a:rPr b="1" lang="es-MX" sz="4000" spc="-1" strike="noStrike">
                <a:solidFill>
                  <a:srgbClr val="ffffff"/>
                </a:solidFill>
                <a:latin typeface="Calibri Light"/>
                <a:ea typeface="DejaVu Sans"/>
              </a:rPr>
              <a:t>...</a:t>
            </a:r>
            <a:br>
              <a:rPr sz="1800"/>
            </a:br>
            <a:r>
              <a:rPr b="1" lang="es-MX" sz="3600" spc="-1" strike="noStrike">
                <a:solidFill>
                  <a:srgbClr val="66e8fa"/>
                </a:solidFill>
                <a:latin typeface="Calibri"/>
                <a:ea typeface="DejaVu Sans"/>
              </a:rPr>
              <a:t>Mis habilidades</a:t>
            </a:r>
            <a:endParaRPr b="0" lang="es-MX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2"/>
          <p:cNvSpPr/>
          <p:nvPr/>
        </p:nvSpPr>
        <p:spPr>
          <a:xfrm>
            <a:off x="576000" y="432000"/>
            <a:ext cx="8638200" cy="115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Liderazgo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CustomShape 3"/>
          <p:cNvSpPr/>
          <p:nvPr/>
        </p:nvSpPr>
        <p:spPr>
          <a:xfrm>
            <a:off x="936000" y="2340720"/>
            <a:ext cx="8097480" cy="132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Es la capacidad de influir, motivar, mandar, dirigir en la manera de pensar o de actuar de otras personas, para garantizar o transformar el desarrollo de las actividades a realizar con el objetivo de dar cumplimiento a una meta especifica o bien objetivos definidos.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684720" y="888840"/>
            <a:ext cx="5612760" cy="72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s-MX" sz="4000" spc="-1" strike="noStrike">
                <a:solidFill>
                  <a:srgbClr val="2c2b2b"/>
                </a:solidFill>
                <a:latin typeface="Calibri"/>
                <a:ea typeface="DejaVu Sans"/>
              </a:rPr>
              <a:t>Objetivo Del </a:t>
            </a:r>
            <a:r>
              <a:rPr b="1" lang="es-MX" sz="4000" spc="-1" strike="noStrike">
                <a:solidFill>
                  <a:srgbClr val="0c5b7b"/>
                </a:solidFill>
                <a:latin typeface="Calibri"/>
                <a:ea typeface="DejaVu Sans"/>
              </a:rPr>
              <a:t>Módulo</a:t>
            </a:r>
            <a:endParaRPr b="0" lang="es-MX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1800000" y="2448000"/>
            <a:ext cx="7197480" cy="104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r>
              <a:rPr b="1" lang="es-MX" sz="1800" spc="-1" strike="noStrike">
                <a:solidFill>
                  <a:srgbClr val="0c5b7b"/>
                </a:solidFill>
                <a:latin typeface="Calibri"/>
                <a:ea typeface="DejaVu Sans"/>
              </a:rPr>
              <a:t>Orientar los cambios necesarios para el cumplimiento y desarrollo de los colaboradores en las actividades programadas.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1"/>
          <p:cNvSpPr/>
          <p:nvPr/>
        </p:nvSpPr>
        <p:spPr>
          <a:xfrm>
            <a:off x="1332000" y="1836000"/>
            <a:ext cx="7306200" cy="194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s-MX" sz="6000" spc="-1" strike="noStrike">
                <a:solidFill>
                  <a:srgbClr val="2c2b2b"/>
                </a:solidFill>
                <a:latin typeface="Calibri"/>
                <a:ea typeface="DejaVu Sans"/>
              </a:rPr>
              <a:t>Mis </a:t>
            </a:r>
            <a:r>
              <a:rPr b="1" lang="es-MX" sz="6000" spc="-1" strike="noStrike">
                <a:solidFill>
                  <a:srgbClr val="0c5b7b"/>
                </a:solidFill>
                <a:latin typeface="Calibri"/>
                <a:ea typeface="DejaVu Sans"/>
              </a:rPr>
              <a:t>habilidades</a:t>
            </a:r>
            <a:endParaRPr b="0" lang="es-MX" sz="6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164400" y="184680"/>
            <a:ext cx="3344400" cy="149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4" name="CustomShape 5"/>
          <p:cNvSpPr/>
          <p:nvPr/>
        </p:nvSpPr>
        <p:spPr>
          <a:xfrm>
            <a:off x="180000" y="648000"/>
            <a:ext cx="6548040" cy="115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Objetivo de la sesión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CustomShape 6"/>
          <p:cNvSpPr/>
          <p:nvPr/>
        </p:nvSpPr>
        <p:spPr>
          <a:xfrm>
            <a:off x="576720" y="1548720"/>
            <a:ext cx="6260760" cy="60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Conocer las habilidades que requiero para tomar el rol de líder.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CustomShape 7"/>
          <p:cNvSpPr/>
          <p:nvPr/>
        </p:nvSpPr>
        <p:spPr>
          <a:xfrm>
            <a:off x="4608720" y="2549160"/>
            <a:ext cx="3668040" cy="115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200" spc="-1" strike="noStrike">
                <a:solidFill>
                  <a:srgbClr val="66e8fa"/>
                </a:solidFill>
                <a:latin typeface="Calibri"/>
                <a:ea typeface="DejaVu Sans"/>
              </a:rPr>
              <a:t>Materiales</a:t>
            </a:r>
            <a:endParaRPr b="0" lang="es-MX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CustomShape 8"/>
          <p:cNvSpPr/>
          <p:nvPr/>
        </p:nvSpPr>
        <p:spPr>
          <a:xfrm>
            <a:off x="5076000" y="3384000"/>
            <a:ext cx="4676760" cy="42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1. Equipo de cómputo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2. Hoja de libreta o procesador de texto.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3. Lapicero (en caso de usar la hoja)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5"/>
          <p:cNvSpPr/>
          <p:nvPr/>
        </p:nvSpPr>
        <p:spPr>
          <a:xfrm>
            <a:off x="1476000" y="1620000"/>
            <a:ext cx="7197480" cy="183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Crear una lista con las habilidades que debe tener un líder.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CustomShape 18"/>
          <p:cNvSpPr/>
          <p:nvPr/>
        </p:nvSpPr>
        <p:spPr>
          <a:xfrm>
            <a:off x="3672360" y="360000"/>
            <a:ext cx="3057120" cy="78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0c5b7b"/>
                </a:solidFill>
                <a:latin typeface="Calibri"/>
                <a:ea typeface="DejaVu Sans"/>
              </a:rPr>
              <a:t>Actividad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4"/>
          <p:cNvSpPr/>
          <p:nvPr/>
        </p:nvSpPr>
        <p:spPr>
          <a:xfrm>
            <a:off x="721080" y="1692000"/>
            <a:ext cx="7738920" cy="172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En otra pagina crear dos columnas con: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1. Habilidades que yo tengo.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2. Habilidades que me faltan desarrollar.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CustomShape 9"/>
          <p:cNvSpPr/>
          <p:nvPr/>
        </p:nvSpPr>
        <p:spPr>
          <a:xfrm>
            <a:off x="3672360" y="360000"/>
            <a:ext cx="3057120" cy="78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0c5b7b"/>
                </a:solidFill>
                <a:latin typeface="Calibri"/>
                <a:ea typeface="DejaVu Sans"/>
              </a:rPr>
              <a:t>Actividad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0"/>
          <p:cNvSpPr/>
          <p:nvPr/>
        </p:nvSpPr>
        <p:spPr>
          <a:xfrm>
            <a:off x="3164400" y="184680"/>
            <a:ext cx="3344400" cy="149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s-MX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3" name="CustomShape 14"/>
          <p:cNvSpPr/>
          <p:nvPr/>
        </p:nvSpPr>
        <p:spPr>
          <a:xfrm>
            <a:off x="1656000" y="648000"/>
            <a:ext cx="6548040" cy="115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Análisis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CustomShape 16"/>
          <p:cNvSpPr/>
          <p:nvPr/>
        </p:nvSpPr>
        <p:spPr>
          <a:xfrm>
            <a:off x="612720" y="1620720"/>
            <a:ext cx="6260760" cy="60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¿Cómo puedo desarrollar esas habilidades?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Imagen 1" descr=""/>
          <p:cNvPicPr/>
          <p:nvPr/>
        </p:nvPicPr>
        <p:blipFill>
          <a:blip r:embed="rId1"/>
          <a:stretch/>
        </p:blipFill>
        <p:spPr>
          <a:xfrm>
            <a:off x="1800" y="72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2700</TotalTime>
  <Application>LibreOffice/24.2.7.2$Linux_X86_64 LibreOffice_project/420$Build-2</Application>
  <AppVersion>15.0000</AppVersion>
  <Words>481</Words>
  <Paragraphs>104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2019-06-11T18:07:37Z</dcterms:created>
  <dc:creator>QUIRON</dc:creator>
  <dc:description/>
  <dc:language>es-MX</dc:language>
  <cp:lastModifiedBy/>
  <dcterms:modified xsi:type="dcterms:W3CDTF">2025-01-30T13:58:58Z</dcterms:modified>
  <cp:revision>237</cp:revision>
  <dc:subject/>
  <dc:title>DNA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Personalizado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15</vt:i4>
  </property>
</Properties>
</file>