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18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11.xml" ContentType="application/vnd.openxmlformats-officedocument.theme+xml"/>
  <Override PartName="/ppt/theme/theme25.xml" ContentType="application/vnd.openxmlformats-officedocument.theme+xml"/>
  <Override PartName="/ppt/theme/theme24.xml" ContentType="application/vnd.openxmlformats-officedocument.theme+xml"/>
  <Override PartName="/ppt/theme/theme23.xml" ContentType="application/vnd.openxmlformats-officedocument.theme+xml"/>
  <Override PartName="/ppt/theme/theme1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4.png" ContentType="image/png"/>
  <Override PartName="/ppt/media/image3.jpeg" ContentType="image/jpeg"/>
  <Override PartName="/ppt/media/image5.png" ContentType="image/png"/>
  <Override PartName="/ppt/media/image6.jpeg" ContentType="image/jpe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notesMasterIdLst>
    <p:notesMasterId r:id="rId26"/>
  </p:notesMasterIdLst>
  <p:sldIdLst>
    <p:sldId id="256" r:id="rId27"/>
    <p:sldId id="257" r:id="rId28"/>
    <p:sldId id="258" r:id="rId29"/>
    <p:sldId id="259" r:id="rId30"/>
    <p:sldId id="260" r:id="rId3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notesMaster" Target="notesMasters/notesMaster1.xml"/><Relationship Id="rId27" Type="http://schemas.openxmlformats.org/officeDocument/2006/relationships/slide" Target="slides/slide1.xml"/><Relationship Id="rId28" Type="http://schemas.openxmlformats.org/officeDocument/2006/relationships/slide" Target="slides/slide2.xml"/><Relationship Id="rId29" Type="http://schemas.openxmlformats.org/officeDocument/2006/relationships/slide" Target="slides/slide3.xml"/><Relationship Id="rId30" Type="http://schemas.openxmlformats.org/officeDocument/2006/relationships/slide" Target="slides/slide4.xml"/><Relationship Id="rId31" Type="http://schemas.openxmlformats.org/officeDocument/2006/relationships/slide" Target="slides/slide5.xml"/><Relationship Id="rId32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ldImg"/>
          </p:nvPr>
        </p:nvSpPr>
        <p:spPr>
          <a:xfrm>
            <a:off x="0" y="76428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desplazar la diapositiva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Pulse para editar el formato de las notas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&lt;cabecera&gt;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&lt;fecha/hora&gt;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&lt;pie de página&gt;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5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01B2A4BF-AE3A-4E92-B3EB-B77A56A248CE}" type="slidenum"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4278960" y="10157400"/>
            <a:ext cx="3270240" cy="52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07D5075F-722B-414E-B9CE-805A96F536FD}" type="slidenum">
              <a:rPr b="0" lang="es-MX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15040" cy="3998880"/>
          </a:xfrm>
          <a:prstGeom prst="rect">
            <a:avLst/>
          </a:prstGeom>
          <a:ln w="0">
            <a:noFill/>
          </a:ln>
        </p:spPr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756000" y="5078160"/>
            <a:ext cx="6037200" cy="480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Predetermin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Predeterminad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Predetermina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Predetermina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Predeterminad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Predeterminad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Predeterminad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Predeterminad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Predeterminad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3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3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3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3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3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3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3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3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3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Imagen 5" descr=""/>
          <p:cNvPicPr/>
          <p:nvPr/>
        </p:nvPicPr>
        <p:blipFill>
          <a:blip r:embed="rId1"/>
          <a:stretch/>
        </p:blipFill>
        <p:spPr>
          <a:xfrm>
            <a:off x="0" y="15840"/>
            <a:ext cx="10047960" cy="56487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47" name="CustomShape 1"/>
          <p:cNvSpPr/>
          <p:nvPr/>
        </p:nvSpPr>
        <p:spPr>
          <a:xfrm>
            <a:off x="1834920" y="2376000"/>
            <a:ext cx="6337080" cy="239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5400" spc="-1" strike="noStrike">
                <a:solidFill>
                  <a:srgbClr val="ffffff"/>
                </a:solidFill>
                <a:latin typeface="Arial"/>
                <a:ea typeface="DejaVu Sans"/>
              </a:rPr>
              <a:t>HABILIDADES </a:t>
            </a:r>
            <a:r>
              <a:rPr b="1" lang="es-MX" sz="54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1" lang="es-MX" sz="54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1" lang="es-MX" sz="54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1" lang="es-MX" sz="54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1" lang="es-MX" sz="5400" spc="-1" strike="noStrike">
                <a:solidFill>
                  <a:srgbClr val="ffffff"/>
                </a:solidFill>
                <a:latin typeface="Arial"/>
                <a:ea typeface="DejaVu Sans"/>
              </a:rPr>
              <a:t>BLANDAS</a:t>
            </a:r>
            <a:endParaRPr b="0" lang="es-MX" sz="5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2"/>
          <p:cNvSpPr/>
          <p:nvPr/>
        </p:nvSpPr>
        <p:spPr>
          <a:xfrm>
            <a:off x="900360" y="252000"/>
            <a:ext cx="7019640" cy="136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Habilidades 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	</a:t>
            </a: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	</a:t>
            </a: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	</a:t>
            </a: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Blandas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CustomShape 3"/>
          <p:cNvSpPr/>
          <p:nvPr/>
        </p:nvSpPr>
        <p:spPr>
          <a:xfrm>
            <a:off x="1261800" y="2592000"/>
            <a:ext cx="7738200" cy="125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600" spc="-1" strike="noStrike">
                <a:solidFill>
                  <a:srgbClr val="ffffff"/>
                </a:solidFill>
                <a:latin typeface="Calibri"/>
                <a:ea typeface="DejaVu Sans"/>
              </a:rPr>
              <a:t>Aquellas habilidades no-cognitivas, es decir, que implican emociones, rasgos de personalidad, inteligencia emocional, que permiten relacionarse consigo mismo y con otros en diferentes ámbitos: laboral, familiar, escolar, y/o recreativo.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864000" y="288000"/>
            <a:ext cx="7125840" cy="731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s-MX" sz="4000" spc="-1" strike="noStrike">
                <a:solidFill>
                  <a:srgbClr val="2c2b2b"/>
                </a:solidFill>
                <a:latin typeface="Calibri"/>
                <a:ea typeface="DejaVu Sans"/>
              </a:rPr>
              <a:t>Objetivo Del </a:t>
            </a:r>
            <a:r>
              <a:rPr b="1" lang="es-MX" sz="4000" spc="-1" strike="noStrike">
                <a:solidFill>
                  <a:srgbClr val="0c5b7b"/>
                </a:solidFill>
                <a:latin typeface="Calibri"/>
                <a:ea typeface="DejaVu Sans"/>
              </a:rPr>
              <a:t>Programa</a:t>
            </a:r>
            <a:endParaRPr b="0" lang="es-MX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900000" y="1620000"/>
            <a:ext cx="6479640" cy="107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Dar a conocer el beneficio de desarrollar las competencias en habilidades blandas, en otras palabras, que las habilidades no-cognitivas  sean útiles, con propósito para algo y así lograr los resultados deseados con los mínimos recursos posibles.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2" name="Imagen 164" descr=""/>
          <p:cNvPicPr/>
          <p:nvPr/>
        </p:nvPicPr>
        <p:blipFill>
          <a:blip r:embed="rId1"/>
          <a:srcRect l="4732" t="7155" r="4770" b="7098"/>
          <a:stretch/>
        </p:blipFill>
        <p:spPr>
          <a:xfrm>
            <a:off x="6300000" y="2880000"/>
            <a:ext cx="3419640" cy="215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"/>
          <p:cNvSpPr/>
          <p:nvPr/>
        </p:nvSpPr>
        <p:spPr>
          <a:xfrm>
            <a:off x="360000" y="360000"/>
            <a:ext cx="9179640" cy="110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s-MX" sz="4000" spc="-1" strike="noStrike">
                <a:solidFill>
                  <a:srgbClr val="2c2b2b"/>
                </a:solidFill>
                <a:latin typeface="Calibri"/>
                <a:ea typeface="DejaVu Sans"/>
              </a:rPr>
              <a:t>Capacidad, </a:t>
            </a:r>
            <a:r>
              <a:rPr b="1" lang="es-MX" sz="4000" spc="-1" strike="noStrike">
                <a:solidFill>
                  <a:srgbClr val="0c5b7b"/>
                </a:solidFill>
                <a:latin typeface="Calibri"/>
                <a:ea typeface="DejaVu Sans"/>
              </a:rPr>
              <a:t>Habilidad </a:t>
            </a:r>
            <a:r>
              <a:rPr b="0" lang="es-MX" sz="4000" spc="-1" strike="noStrike">
                <a:solidFill>
                  <a:srgbClr val="2c2b2b"/>
                </a:solidFill>
                <a:latin typeface="Calibri"/>
                <a:ea typeface="DejaVu Sans"/>
              </a:rPr>
              <a:t>y Competencia</a:t>
            </a:r>
            <a:endParaRPr b="0" lang="es-MX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"/>
          <p:cNvSpPr/>
          <p:nvPr/>
        </p:nvSpPr>
        <p:spPr>
          <a:xfrm>
            <a:off x="541440" y="1340640"/>
            <a:ext cx="5542920" cy="344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MX" sz="1800" spc="-1" strike="noStrike">
                <a:solidFill>
                  <a:srgbClr val="050505"/>
                </a:solidFill>
                <a:latin typeface="Calibri"/>
                <a:ea typeface="DejaVu Sans"/>
              </a:rPr>
              <a:t>1. Capacidad: </a:t>
            </a:r>
            <a:r>
              <a:rPr b="0" lang="es-MX" sz="1800" spc="-1" strike="noStrike">
                <a:solidFill>
                  <a:srgbClr val="050505"/>
                </a:solidFill>
                <a:latin typeface="Calibri"/>
                <a:ea typeface="DejaVu Sans"/>
              </a:rPr>
              <a:t>Conjunto de cualidades y aptitudes que permiten el desarrollo y aprendizaje para llevar a cabo actividades específicas.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MX" sz="1800" spc="-1" strike="noStrike">
                <a:solidFill>
                  <a:srgbClr val="050505"/>
                </a:solidFill>
                <a:latin typeface="Calibri"/>
                <a:ea typeface="DejaVu Sans"/>
              </a:rPr>
              <a:t> 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MX" sz="1800" spc="-1" strike="noStrike">
                <a:solidFill>
                  <a:srgbClr val="0c5b7b"/>
                </a:solidFill>
                <a:latin typeface="Calibri"/>
                <a:ea typeface="DejaVu Sans"/>
              </a:rPr>
              <a:t>2. Habilidad: </a:t>
            </a:r>
            <a:r>
              <a:rPr b="0" lang="es-MX" sz="1800" spc="-1" strike="noStrike">
                <a:solidFill>
                  <a:srgbClr val="0c5b7b"/>
                </a:solidFill>
                <a:latin typeface="Calibri"/>
                <a:ea typeface="DejaVu Sans"/>
              </a:rPr>
              <a:t> Capacidad de realizar una acción, actividad o función que se practica con cierta facilidad.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MX" sz="1800" spc="-1" strike="noStrike">
                <a:solidFill>
                  <a:srgbClr val="050505"/>
                </a:solidFill>
                <a:latin typeface="Calibri"/>
                <a:ea typeface="DejaVu Sans"/>
              </a:rPr>
              <a:t>3. Competencia: </a:t>
            </a:r>
            <a:r>
              <a:rPr b="0" lang="es-MX" sz="1800" spc="-1" strike="noStrike">
                <a:solidFill>
                  <a:srgbClr val="050505"/>
                </a:solidFill>
                <a:latin typeface="Calibri"/>
                <a:ea typeface="DejaVu Sans"/>
              </a:rPr>
              <a:t>Conjunto e integración de conocimientos, actitudes, valores y habilidades con la intención de lograr los resultados deseados con los mínimos recursos posibles.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5" name="Imagen 169" descr=""/>
          <p:cNvPicPr/>
          <p:nvPr/>
        </p:nvPicPr>
        <p:blipFill>
          <a:blip r:embed="rId1"/>
          <a:srcRect l="0" t="28622" r="0" b="5387"/>
          <a:stretch/>
        </p:blipFill>
        <p:spPr>
          <a:xfrm>
            <a:off x="6120720" y="1620000"/>
            <a:ext cx="3778920" cy="1930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Imagen 1" descr=""/>
          <p:cNvPicPr/>
          <p:nvPr/>
        </p:nvPicPr>
        <p:blipFill>
          <a:blip r:embed="rId1"/>
          <a:stretch/>
        </p:blipFill>
        <p:spPr>
          <a:xfrm>
            <a:off x="1800" y="72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</TotalTime>
  <Application>LibreOffice/24.2.7.2$Linux_X86_64 LibreOffice_project/420$Build-2</Application>
  <AppVersion>15.0000</AppVersion>
  <Words>481</Words>
  <Paragraphs>104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2019-06-11T18:07:37Z</dcterms:created>
  <dc:creator>QUIRON</dc:creator>
  <dc:description/>
  <dc:language>es-MX</dc:language>
  <cp:lastModifiedBy/>
  <dcterms:modified xsi:type="dcterms:W3CDTF">2025-01-27T12:49:33Z</dcterms:modified>
  <cp:revision>196</cp:revision>
  <dc:subject/>
  <dc:title>DNA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Personalizado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15</vt:i4>
  </property>
</Properties>
</file>